
<file path=[Content_Types].xml><?xml version="1.0" encoding="utf-8"?>
<Types xmlns="http://schemas.openxmlformats.org/package/2006/content-types">
  <Default Extension="bin" ContentType="application/vnd.openxmlformats-officedocument.oleObject"/>
  <Default Extension="jpeg" ContentType="image/jpeg"/>
  <Default Extension="emf" ContentType="image/x-emf"/>
  <Default Extension="xls" ContentType="application/vnd.ms-excel"/>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2.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4" r:id="rId1"/>
    <p:sldMasterId id="2147483732" r:id="rId2"/>
  </p:sldMasterIdLst>
  <p:notesMasterIdLst>
    <p:notesMasterId r:id="rId54"/>
  </p:notesMasterIdLst>
  <p:sldIdLst>
    <p:sldId id="256" r:id="rId3"/>
    <p:sldId id="285" r:id="rId4"/>
    <p:sldId id="257" r:id="rId5"/>
    <p:sldId id="260" r:id="rId6"/>
    <p:sldId id="295" r:id="rId7"/>
    <p:sldId id="258" r:id="rId8"/>
    <p:sldId id="259" r:id="rId9"/>
    <p:sldId id="279" r:id="rId10"/>
    <p:sldId id="265" r:id="rId11"/>
    <p:sldId id="298" r:id="rId12"/>
    <p:sldId id="262" r:id="rId13"/>
    <p:sldId id="312" r:id="rId14"/>
    <p:sldId id="294" r:id="rId15"/>
    <p:sldId id="287" r:id="rId16"/>
    <p:sldId id="288" r:id="rId17"/>
    <p:sldId id="289" r:id="rId18"/>
    <p:sldId id="290" r:id="rId19"/>
    <p:sldId id="291" r:id="rId20"/>
    <p:sldId id="292" r:id="rId21"/>
    <p:sldId id="293" r:id="rId22"/>
    <p:sldId id="264" r:id="rId23"/>
    <p:sldId id="297" r:id="rId24"/>
    <p:sldId id="284" r:id="rId25"/>
    <p:sldId id="261" r:id="rId26"/>
    <p:sldId id="263" r:id="rId27"/>
    <p:sldId id="266" r:id="rId28"/>
    <p:sldId id="281" r:id="rId29"/>
    <p:sldId id="267" r:id="rId30"/>
    <p:sldId id="268" r:id="rId31"/>
    <p:sldId id="282" r:id="rId32"/>
    <p:sldId id="270" r:id="rId33"/>
    <p:sldId id="271" r:id="rId34"/>
    <p:sldId id="273" r:id="rId35"/>
    <p:sldId id="275" r:id="rId36"/>
    <p:sldId id="276" r:id="rId37"/>
    <p:sldId id="277" r:id="rId38"/>
    <p:sldId id="278" r:id="rId39"/>
    <p:sldId id="299" r:id="rId40"/>
    <p:sldId id="300" r:id="rId41"/>
    <p:sldId id="286" r:id="rId42"/>
    <p:sldId id="311" r:id="rId43"/>
    <p:sldId id="302" r:id="rId44"/>
    <p:sldId id="303" r:id="rId45"/>
    <p:sldId id="310" r:id="rId46"/>
    <p:sldId id="304" r:id="rId47"/>
    <p:sldId id="305" r:id="rId48"/>
    <p:sldId id="306" r:id="rId49"/>
    <p:sldId id="307" r:id="rId50"/>
    <p:sldId id="308" r:id="rId51"/>
    <p:sldId id="309" r:id="rId52"/>
    <p:sldId id="301" r:id="rId53"/>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33"/>
    <a:srgbClr val="FF9900"/>
    <a:srgbClr val="FB37F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100" d="100"/>
          <a:sy n="100" d="100"/>
        </p:scale>
        <p:origin x="96" y="450"/>
      </p:cViewPr>
      <p:guideLst/>
    </p:cSldViewPr>
  </p:slideViewPr>
  <p:notesTextViewPr>
    <p:cViewPr>
      <p:scale>
        <a:sx n="1" d="1"/>
        <a:sy n="1" d="1"/>
      </p:scale>
      <p:origin x="0" y="0"/>
    </p:cViewPr>
  </p:notesTextViewPr>
  <p:notesViewPr>
    <p:cSldViewPr snapToGrid="0">
      <p:cViewPr varScale="1">
        <p:scale>
          <a:sx n="65" d="100"/>
          <a:sy n="65" d="100"/>
        </p:scale>
        <p:origin x="2652" y="90"/>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presProps" Target="presProps.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tableStyles" Target="tableStyles.xml"/><Relationship Id="rId5" Type="http://schemas.openxmlformats.org/officeDocument/2006/relationships/slide" Target="slides/slide3.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viewProps" Target="viewProps.xml"/><Relationship Id="rId8" Type="http://schemas.openxmlformats.org/officeDocument/2006/relationships/slide" Target="slides/slide6.xml"/><Relationship Id="rId51" Type="http://schemas.openxmlformats.org/officeDocument/2006/relationships/slide" Target="slides/slide49.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theme" Target="theme/theme1.xml"/><Relationship Id="rId10" Type="http://schemas.openxmlformats.org/officeDocument/2006/relationships/slide" Target="slides/slide8.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091FC48-3A0B-4D3C-8C67-ECE3CCDA4DF4}" type="doc">
      <dgm:prSet loTypeId="urn:microsoft.com/office/officeart/2005/8/layout/process1" loCatId="process" qsTypeId="urn:microsoft.com/office/officeart/2005/8/quickstyle/simple1" qsCatId="simple" csTypeId="urn:microsoft.com/office/officeart/2005/8/colors/colorful1" csCatId="colorful" phldr="1"/>
      <dgm:spPr/>
      <dgm:t>
        <a:bodyPr/>
        <a:lstStyle/>
        <a:p>
          <a:endParaRPr lang="tr-TR"/>
        </a:p>
      </dgm:t>
    </dgm:pt>
    <dgm:pt modelId="{255DEDD0-F34E-4206-AAAC-F545C286847E}">
      <dgm:prSet/>
      <dgm:spPr/>
      <dgm:t>
        <a:bodyPr/>
        <a:lstStyle/>
        <a:p>
          <a:pPr rtl="0"/>
          <a:r>
            <a:rPr lang="tr-TR" dirty="0" smtClean="0"/>
            <a:t>Soru: Öğretmen arkadaşımla bu ay aynı saat ek dersim olduğu görünüyor. Fakat ona daha yüksek ödeme yapılmış. BU fark neden kaynaklanıyor?</a:t>
          </a:r>
          <a:endParaRPr lang="tr-TR" dirty="0"/>
        </a:p>
      </dgm:t>
    </dgm:pt>
    <dgm:pt modelId="{F07A3858-A1AE-46EE-9A6F-E67150D13C7D}" type="parTrans" cxnId="{AE5DD0F2-30B8-4BF6-96BE-1CA131ED22B0}">
      <dgm:prSet/>
      <dgm:spPr/>
      <dgm:t>
        <a:bodyPr/>
        <a:lstStyle/>
        <a:p>
          <a:endParaRPr lang="tr-TR"/>
        </a:p>
      </dgm:t>
    </dgm:pt>
    <dgm:pt modelId="{216F716B-6567-4460-B326-0299494BD336}" type="sibTrans" cxnId="{AE5DD0F2-30B8-4BF6-96BE-1CA131ED22B0}">
      <dgm:prSet/>
      <dgm:spPr/>
      <dgm:t>
        <a:bodyPr/>
        <a:lstStyle/>
        <a:p>
          <a:endParaRPr lang="tr-TR"/>
        </a:p>
      </dgm:t>
    </dgm:pt>
    <dgm:pt modelId="{2F4ACAAC-7FA3-4385-A1F4-799CB1A9C648}">
      <dgm:prSet/>
      <dgm:spPr/>
      <dgm:t>
        <a:bodyPr/>
        <a:lstStyle/>
        <a:p>
          <a:pPr rtl="0"/>
          <a:r>
            <a:rPr lang="tr-TR" dirty="0" smtClean="0"/>
            <a:t>Cevap :  </a:t>
          </a:r>
          <a:r>
            <a:rPr lang="tr-TR" dirty="0" smtClean="0"/>
            <a:t>Vergi </a:t>
          </a:r>
          <a:r>
            <a:rPr lang="tr-TR" dirty="0" smtClean="0"/>
            <a:t>dilimi daha düşüktür.</a:t>
          </a:r>
          <a:endParaRPr lang="tr-TR" dirty="0"/>
        </a:p>
      </dgm:t>
    </dgm:pt>
    <dgm:pt modelId="{461C99CD-9DFB-48D2-AA99-8DD1F23C5ABB}" type="parTrans" cxnId="{7875B053-EBAB-4D8D-B159-784A58396EF9}">
      <dgm:prSet/>
      <dgm:spPr/>
      <dgm:t>
        <a:bodyPr/>
        <a:lstStyle/>
        <a:p>
          <a:endParaRPr lang="tr-TR"/>
        </a:p>
      </dgm:t>
    </dgm:pt>
    <dgm:pt modelId="{43277C8E-0EAD-4812-BF1E-6D128CBC4FC2}" type="sibTrans" cxnId="{7875B053-EBAB-4D8D-B159-784A58396EF9}">
      <dgm:prSet/>
      <dgm:spPr/>
      <dgm:t>
        <a:bodyPr/>
        <a:lstStyle/>
        <a:p>
          <a:endParaRPr lang="tr-TR"/>
        </a:p>
      </dgm:t>
    </dgm:pt>
    <dgm:pt modelId="{C3B714A3-E890-4CB6-9702-B2C7B1E67B80}">
      <dgm:prSet/>
      <dgm:spPr/>
      <dgm:t>
        <a:bodyPr/>
        <a:lstStyle/>
        <a:p>
          <a:pPr rtl="0"/>
          <a:r>
            <a:rPr lang="tr-TR" dirty="0" smtClean="0"/>
            <a:t> </a:t>
          </a:r>
          <a:r>
            <a:rPr lang="tr-TR" dirty="0" smtClean="0"/>
            <a:t>Sözleşmeli öğretmen değildir. </a:t>
          </a:r>
          <a:endParaRPr lang="tr-TR" dirty="0"/>
        </a:p>
      </dgm:t>
    </dgm:pt>
    <dgm:pt modelId="{E0343936-8970-40A8-A891-1A0D473B4D58}" type="parTrans" cxnId="{E13F9D7F-D91F-4C6E-BA01-46058CE1B017}">
      <dgm:prSet/>
      <dgm:spPr/>
      <dgm:t>
        <a:bodyPr/>
        <a:lstStyle/>
        <a:p>
          <a:endParaRPr lang="tr-TR"/>
        </a:p>
      </dgm:t>
    </dgm:pt>
    <dgm:pt modelId="{D0D48835-A952-44E7-9968-60E58DD97B0B}" type="sibTrans" cxnId="{E13F9D7F-D91F-4C6E-BA01-46058CE1B017}">
      <dgm:prSet/>
      <dgm:spPr/>
      <dgm:t>
        <a:bodyPr/>
        <a:lstStyle/>
        <a:p>
          <a:endParaRPr lang="tr-TR"/>
        </a:p>
      </dgm:t>
    </dgm:pt>
    <dgm:pt modelId="{C7F1E7D0-7B74-4609-AFC8-FF854A622A32}" type="pres">
      <dgm:prSet presAssocID="{7091FC48-3A0B-4D3C-8C67-ECE3CCDA4DF4}" presName="Name0" presStyleCnt="0">
        <dgm:presLayoutVars>
          <dgm:dir/>
          <dgm:resizeHandles val="exact"/>
        </dgm:presLayoutVars>
      </dgm:prSet>
      <dgm:spPr/>
      <dgm:t>
        <a:bodyPr/>
        <a:lstStyle/>
        <a:p>
          <a:endParaRPr lang="tr-TR"/>
        </a:p>
      </dgm:t>
    </dgm:pt>
    <dgm:pt modelId="{ACED893A-9E6F-465B-BC79-8CD3E8167B51}" type="pres">
      <dgm:prSet presAssocID="{255DEDD0-F34E-4206-AAAC-F545C286847E}" presName="node" presStyleLbl="node1" presStyleIdx="0" presStyleCnt="3">
        <dgm:presLayoutVars>
          <dgm:bulletEnabled val="1"/>
        </dgm:presLayoutVars>
      </dgm:prSet>
      <dgm:spPr/>
      <dgm:t>
        <a:bodyPr/>
        <a:lstStyle/>
        <a:p>
          <a:endParaRPr lang="tr-TR"/>
        </a:p>
      </dgm:t>
    </dgm:pt>
    <dgm:pt modelId="{60652156-BE2A-4DA2-A5B6-844813A1A09C}" type="pres">
      <dgm:prSet presAssocID="{216F716B-6567-4460-B326-0299494BD336}" presName="sibTrans" presStyleLbl="sibTrans2D1" presStyleIdx="0" presStyleCnt="2"/>
      <dgm:spPr/>
      <dgm:t>
        <a:bodyPr/>
        <a:lstStyle/>
        <a:p>
          <a:endParaRPr lang="tr-TR"/>
        </a:p>
      </dgm:t>
    </dgm:pt>
    <dgm:pt modelId="{696C3E8C-1630-488A-B354-ECF815F67DB2}" type="pres">
      <dgm:prSet presAssocID="{216F716B-6567-4460-B326-0299494BD336}" presName="connectorText" presStyleLbl="sibTrans2D1" presStyleIdx="0" presStyleCnt="2"/>
      <dgm:spPr/>
      <dgm:t>
        <a:bodyPr/>
        <a:lstStyle/>
        <a:p>
          <a:endParaRPr lang="tr-TR"/>
        </a:p>
      </dgm:t>
    </dgm:pt>
    <dgm:pt modelId="{F4D7D818-DF73-4C92-9DA4-B3588CDDA8D8}" type="pres">
      <dgm:prSet presAssocID="{2F4ACAAC-7FA3-4385-A1F4-799CB1A9C648}" presName="node" presStyleLbl="node1" presStyleIdx="1" presStyleCnt="3">
        <dgm:presLayoutVars>
          <dgm:bulletEnabled val="1"/>
        </dgm:presLayoutVars>
      </dgm:prSet>
      <dgm:spPr/>
      <dgm:t>
        <a:bodyPr/>
        <a:lstStyle/>
        <a:p>
          <a:endParaRPr lang="tr-TR"/>
        </a:p>
      </dgm:t>
    </dgm:pt>
    <dgm:pt modelId="{71E75459-F583-4683-AFAB-616D524BF370}" type="pres">
      <dgm:prSet presAssocID="{43277C8E-0EAD-4812-BF1E-6D128CBC4FC2}" presName="sibTrans" presStyleLbl="sibTrans2D1" presStyleIdx="1" presStyleCnt="2"/>
      <dgm:spPr/>
      <dgm:t>
        <a:bodyPr/>
        <a:lstStyle/>
        <a:p>
          <a:endParaRPr lang="tr-TR"/>
        </a:p>
      </dgm:t>
    </dgm:pt>
    <dgm:pt modelId="{5F705F5E-E21A-4D24-80EE-218013ADC602}" type="pres">
      <dgm:prSet presAssocID="{43277C8E-0EAD-4812-BF1E-6D128CBC4FC2}" presName="connectorText" presStyleLbl="sibTrans2D1" presStyleIdx="1" presStyleCnt="2"/>
      <dgm:spPr/>
      <dgm:t>
        <a:bodyPr/>
        <a:lstStyle/>
        <a:p>
          <a:endParaRPr lang="tr-TR"/>
        </a:p>
      </dgm:t>
    </dgm:pt>
    <dgm:pt modelId="{6B6C5560-22CB-4EAE-84F5-53CF6A01FF42}" type="pres">
      <dgm:prSet presAssocID="{C3B714A3-E890-4CB6-9702-B2C7B1E67B80}" presName="node" presStyleLbl="node1" presStyleIdx="2" presStyleCnt="3">
        <dgm:presLayoutVars>
          <dgm:bulletEnabled val="1"/>
        </dgm:presLayoutVars>
      </dgm:prSet>
      <dgm:spPr/>
      <dgm:t>
        <a:bodyPr/>
        <a:lstStyle/>
        <a:p>
          <a:endParaRPr lang="tr-TR"/>
        </a:p>
      </dgm:t>
    </dgm:pt>
  </dgm:ptLst>
  <dgm:cxnLst>
    <dgm:cxn modelId="{7875B053-EBAB-4D8D-B159-784A58396EF9}" srcId="{7091FC48-3A0B-4D3C-8C67-ECE3CCDA4DF4}" destId="{2F4ACAAC-7FA3-4385-A1F4-799CB1A9C648}" srcOrd="1" destOrd="0" parTransId="{461C99CD-9DFB-48D2-AA99-8DD1F23C5ABB}" sibTransId="{43277C8E-0EAD-4812-BF1E-6D128CBC4FC2}"/>
    <dgm:cxn modelId="{5039C3E2-4E49-459C-8CA2-4177EEFCBBE2}" type="presOf" srcId="{43277C8E-0EAD-4812-BF1E-6D128CBC4FC2}" destId="{71E75459-F583-4683-AFAB-616D524BF370}" srcOrd="0" destOrd="0" presId="urn:microsoft.com/office/officeart/2005/8/layout/process1"/>
    <dgm:cxn modelId="{C852A09F-2361-4350-813A-07BBE6195722}" type="presOf" srcId="{2F4ACAAC-7FA3-4385-A1F4-799CB1A9C648}" destId="{F4D7D818-DF73-4C92-9DA4-B3588CDDA8D8}" srcOrd="0" destOrd="0" presId="urn:microsoft.com/office/officeart/2005/8/layout/process1"/>
    <dgm:cxn modelId="{34935FBA-6FB7-4DDF-AB53-DEE524140DAD}" type="presOf" srcId="{216F716B-6567-4460-B326-0299494BD336}" destId="{696C3E8C-1630-488A-B354-ECF815F67DB2}" srcOrd="1" destOrd="0" presId="urn:microsoft.com/office/officeart/2005/8/layout/process1"/>
    <dgm:cxn modelId="{AE5DD0F2-30B8-4BF6-96BE-1CA131ED22B0}" srcId="{7091FC48-3A0B-4D3C-8C67-ECE3CCDA4DF4}" destId="{255DEDD0-F34E-4206-AAAC-F545C286847E}" srcOrd="0" destOrd="0" parTransId="{F07A3858-A1AE-46EE-9A6F-E67150D13C7D}" sibTransId="{216F716B-6567-4460-B326-0299494BD336}"/>
    <dgm:cxn modelId="{E13F9D7F-D91F-4C6E-BA01-46058CE1B017}" srcId="{7091FC48-3A0B-4D3C-8C67-ECE3CCDA4DF4}" destId="{C3B714A3-E890-4CB6-9702-B2C7B1E67B80}" srcOrd="2" destOrd="0" parTransId="{E0343936-8970-40A8-A891-1A0D473B4D58}" sibTransId="{D0D48835-A952-44E7-9968-60E58DD97B0B}"/>
    <dgm:cxn modelId="{7037590F-12F7-4F6F-B337-FC06BA8BAFDA}" type="presOf" srcId="{216F716B-6567-4460-B326-0299494BD336}" destId="{60652156-BE2A-4DA2-A5B6-844813A1A09C}" srcOrd="0" destOrd="0" presId="urn:microsoft.com/office/officeart/2005/8/layout/process1"/>
    <dgm:cxn modelId="{8731C304-4320-407F-BE93-F45CFA456283}" type="presOf" srcId="{7091FC48-3A0B-4D3C-8C67-ECE3CCDA4DF4}" destId="{C7F1E7D0-7B74-4609-AFC8-FF854A622A32}" srcOrd="0" destOrd="0" presId="urn:microsoft.com/office/officeart/2005/8/layout/process1"/>
    <dgm:cxn modelId="{48B3274D-A390-4750-8F54-D7172C2F9AD9}" type="presOf" srcId="{43277C8E-0EAD-4812-BF1E-6D128CBC4FC2}" destId="{5F705F5E-E21A-4D24-80EE-218013ADC602}" srcOrd="1" destOrd="0" presId="urn:microsoft.com/office/officeart/2005/8/layout/process1"/>
    <dgm:cxn modelId="{A44B42BE-82C1-4415-B146-B16A521EC0EA}" type="presOf" srcId="{255DEDD0-F34E-4206-AAAC-F545C286847E}" destId="{ACED893A-9E6F-465B-BC79-8CD3E8167B51}" srcOrd="0" destOrd="0" presId="urn:microsoft.com/office/officeart/2005/8/layout/process1"/>
    <dgm:cxn modelId="{97C03FD0-0A3C-432A-B321-CDB7E3D35136}" type="presOf" srcId="{C3B714A3-E890-4CB6-9702-B2C7B1E67B80}" destId="{6B6C5560-22CB-4EAE-84F5-53CF6A01FF42}" srcOrd="0" destOrd="0" presId="urn:microsoft.com/office/officeart/2005/8/layout/process1"/>
    <dgm:cxn modelId="{FB127CC9-A2E7-4F7B-874C-65B69C927EA2}" type="presParOf" srcId="{C7F1E7D0-7B74-4609-AFC8-FF854A622A32}" destId="{ACED893A-9E6F-465B-BC79-8CD3E8167B51}" srcOrd="0" destOrd="0" presId="urn:microsoft.com/office/officeart/2005/8/layout/process1"/>
    <dgm:cxn modelId="{BF3E6898-B4F6-4385-8A35-401CF2BFE6BD}" type="presParOf" srcId="{C7F1E7D0-7B74-4609-AFC8-FF854A622A32}" destId="{60652156-BE2A-4DA2-A5B6-844813A1A09C}" srcOrd="1" destOrd="0" presId="urn:microsoft.com/office/officeart/2005/8/layout/process1"/>
    <dgm:cxn modelId="{2FA42F00-E74A-41F4-A94A-C17F28ACC20A}" type="presParOf" srcId="{60652156-BE2A-4DA2-A5B6-844813A1A09C}" destId="{696C3E8C-1630-488A-B354-ECF815F67DB2}" srcOrd="0" destOrd="0" presId="urn:microsoft.com/office/officeart/2005/8/layout/process1"/>
    <dgm:cxn modelId="{3242C813-6341-40F0-9C59-401A5ADFF6AF}" type="presParOf" srcId="{C7F1E7D0-7B74-4609-AFC8-FF854A622A32}" destId="{F4D7D818-DF73-4C92-9DA4-B3588CDDA8D8}" srcOrd="2" destOrd="0" presId="urn:microsoft.com/office/officeart/2005/8/layout/process1"/>
    <dgm:cxn modelId="{A45FFA13-70C1-45CE-A02C-CB55D6A10DC7}" type="presParOf" srcId="{C7F1E7D0-7B74-4609-AFC8-FF854A622A32}" destId="{71E75459-F583-4683-AFAB-616D524BF370}" srcOrd="3" destOrd="0" presId="urn:microsoft.com/office/officeart/2005/8/layout/process1"/>
    <dgm:cxn modelId="{C94C654E-F38A-4A38-9078-B2C70CC87304}" type="presParOf" srcId="{71E75459-F583-4683-AFAB-616D524BF370}" destId="{5F705F5E-E21A-4D24-80EE-218013ADC602}" srcOrd="0" destOrd="0" presId="urn:microsoft.com/office/officeart/2005/8/layout/process1"/>
    <dgm:cxn modelId="{A5D28302-CE91-4BAB-B535-1CEB18BCB8DE}" type="presParOf" srcId="{C7F1E7D0-7B74-4609-AFC8-FF854A622A32}" destId="{6B6C5560-22CB-4EAE-84F5-53CF6A01FF42}" srcOrd="4"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4E48ED4-D848-478D-A5E8-881847C5B1AC}" type="doc">
      <dgm:prSet loTypeId="urn:microsoft.com/office/officeart/2005/8/layout/vList2" loCatId="list" qsTypeId="urn:microsoft.com/office/officeart/2005/8/quickstyle/simple5" qsCatId="simple" csTypeId="urn:microsoft.com/office/officeart/2005/8/colors/colorful3" csCatId="colorful" phldr="1"/>
      <dgm:spPr/>
      <dgm:t>
        <a:bodyPr/>
        <a:lstStyle/>
        <a:p>
          <a:endParaRPr lang="tr-TR"/>
        </a:p>
      </dgm:t>
    </dgm:pt>
    <dgm:pt modelId="{8F3B8B51-FE9C-4C86-8B9F-2CB743E7950E}">
      <dgm:prSet/>
      <dgm:spPr/>
      <dgm:t>
        <a:bodyPr/>
        <a:lstStyle/>
        <a:p>
          <a:pPr rtl="0"/>
          <a:r>
            <a:rPr lang="tr-TR" baseline="0" dirty="0" smtClean="0"/>
            <a:t>1- MAAŞ KARŞILIĞI DERS GÖREVİ  </a:t>
          </a:r>
          <a:endParaRPr lang="tr-TR" dirty="0"/>
        </a:p>
      </dgm:t>
    </dgm:pt>
    <dgm:pt modelId="{71FA852C-6FB4-42B3-8847-C8EEF2BFD8D3}" type="parTrans" cxnId="{994E6924-63FE-490E-AC66-CAD030912079}">
      <dgm:prSet/>
      <dgm:spPr/>
      <dgm:t>
        <a:bodyPr/>
        <a:lstStyle/>
        <a:p>
          <a:endParaRPr lang="tr-TR"/>
        </a:p>
      </dgm:t>
    </dgm:pt>
    <dgm:pt modelId="{BCE9B5EF-7288-4BB7-9217-D1229EAB4218}" type="sibTrans" cxnId="{994E6924-63FE-490E-AC66-CAD030912079}">
      <dgm:prSet/>
      <dgm:spPr/>
      <dgm:t>
        <a:bodyPr/>
        <a:lstStyle/>
        <a:p>
          <a:endParaRPr lang="tr-TR"/>
        </a:p>
      </dgm:t>
    </dgm:pt>
    <dgm:pt modelId="{696A955D-CAF3-416B-94D4-EBF225AEEE26}">
      <dgm:prSet/>
      <dgm:spPr/>
      <dgm:t>
        <a:bodyPr/>
        <a:lstStyle/>
        <a:p>
          <a:pPr rtl="0"/>
          <a:r>
            <a:rPr lang="tr-TR" baseline="0" dirty="0" smtClean="0"/>
            <a:t>Okul müdürü müdür </a:t>
          </a:r>
          <a:r>
            <a:rPr lang="tr-TR" baseline="0" dirty="0" err="1" smtClean="0"/>
            <a:t>başyard</a:t>
          </a:r>
          <a:r>
            <a:rPr lang="tr-TR" baseline="0" dirty="0" smtClean="0"/>
            <a:t>. 2-6 saat</a:t>
          </a:r>
          <a:endParaRPr lang="tr-TR" dirty="0"/>
        </a:p>
      </dgm:t>
    </dgm:pt>
    <dgm:pt modelId="{F180E67E-0215-4426-895C-660DBFADDD9C}" type="parTrans" cxnId="{AE07DC6B-07D3-4905-BB41-808913ED1BB9}">
      <dgm:prSet/>
      <dgm:spPr/>
      <dgm:t>
        <a:bodyPr/>
        <a:lstStyle/>
        <a:p>
          <a:endParaRPr lang="tr-TR"/>
        </a:p>
      </dgm:t>
    </dgm:pt>
    <dgm:pt modelId="{F8115152-5575-4CAC-A4BF-27361DFC3EAE}" type="sibTrans" cxnId="{AE07DC6B-07D3-4905-BB41-808913ED1BB9}">
      <dgm:prSet/>
      <dgm:spPr/>
      <dgm:t>
        <a:bodyPr/>
        <a:lstStyle/>
        <a:p>
          <a:endParaRPr lang="tr-TR"/>
        </a:p>
      </dgm:t>
    </dgm:pt>
    <dgm:pt modelId="{78BCE3D0-2085-49AE-A323-0843BEB40E02}">
      <dgm:prSet/>
      <dgm:spPr/>
      <dgm:t>
        <a:bodyPr/>
        <a:lstStyle/>
        <a:p>
          <a:pPr rtl="0"/>
          <a:r>
            <a:rPr lang="tr-TR" baseline="0" smtClean="0"/>
            <a:t>Müdür yrd 6 saat</a:t>
          </a:r>
          <a:endParaRPr lang="tr-TR"/>
        </a:p>
      </dgm:t>
    </dgm:pt>
    <dgm:pt modelId="{A6764D24-2B3D-4C58-BA87-2EA43FF6CD1A}" type="parTrans" cxnId="{E07C8CD2-2A10-4CA1-8FAA-EF5BA1E89EF8}">
      <dgm:prSet/>
      <dgm:spPr/>
      <dgm:t>
        <a:bodyPr/>
        <a:lstStyle/>
        <a:p>
          <a:endParaRPr lang="tr-TR"/>
        </a:p>
      </dgm:t>
    </dgm:pt>
    <dgm:pt modelId="{4D12C50B-567C-4A42-9330-4AC6705835E7}" type="sibTrans" cxnId="{E07C8CD2-2A10-4CA1-8FAA-EF5BA1E89EF8}">
      <dgm:prSet/>
      <dgm:spPr/>
      <dgm:t>
        <a:bodyPr/>
        <a:lstStyle/>
        <a:p>
          <a:endParaRPr lang="tr-TR"/>
        </a:p>
      </dgm:t>
    </dgm:pt>
    <dgm:pt modelId="{972326EA-F709-48DB-86B3-2A6644ADD678}">
      <dgm:prSet/>
      <dgm:spPr/>
      <dgm:t>
        <a:bodyPr/>
        <a:lstStyle/>
        <a:p>
          <a:pPr rtl="0"/>
          <a:r>
            <a:rPr lang="tr-TR" baseline="0" dirty="0" smtClean="0"/>
            <a:t>Sınıf öğretmeni anaokulu öğretmeni 18 saat</a:t>
          </a:r>
          <a:endParaRPr lang="tr-TR" dirty="0"/>
        </a:p>
      </dgm:t>
    </dgm:pt>
    <dgm:pt modelId="{3EB611CF-4C4A-437B-8B09-4D7232F03372}" type="parTrans" cxnId="{D89A16CF-0141-4A88-A237-C740F4ACFF56}">
      <dgm:prSet/>
      <dgm:spPr/>
      <dgm:t>
        <a:bodyPr/>
        <a:lstStyle/>
        <a:p>
          <a:endParaRPr lang="tr-TR"/>
        </a:p>
      </dgm:t>
    </dgm:pt>
    <dgm:pt modelId="{74F7395D-1F60-4B19-8CC8-876A7A222916}" type="sibTrans" cxnId="{D89A16CF-0141-4A88-A237-C740F4ACFF56}">
      <dgm:prSet/>
      <dgm:spPr/>
      <dgm:t>
        <a:bodyPr/>
        <a:lstStyle/>
        <a:p>
          <a:endParaRPr lang="tr-TR"/>
        </a:p>
      </dgm:t>
    </dgm:pt>
    <dgm:pt modelId="{C7ADCD1A-AEA4-47FB-B881-FC62ED708EC7}">
      <dgm:prSet/>
      <dgm:spPr/>
      <dgm:t>
        <a:bodyPr/>
        <a:lstStyle/>
        <a:p>
          <a:pPr rtl="0"/>
          <a:r>
            <a:rPr lang="tr-TR" baseline="0" dirty="0" smtClean="0"/>
            <a:t>Genel bilgi  - branş öğretmeni 15 saat</a:t>
          </a:r>
          <a:endParaRPr lang="tr-TR" dirty="0"/>
        </a:p>
      </dgm:t>
    </dgm:pt>
    <dgm:pt modelId="{87E9982C-D774-40FD-8A87-6D6BE90700BE}" type="parTrans" cxnId="{400D92F6-B6B9-4333-AA12-E4442774F106}">
      <dgm:prSet/>
      <dgm:spPr/>
      <dgm:t>
        <a:bodyPr/>
        <a:lstStyle/>
        <a:p>
          <a:endParaRPr lang="tr-TR"/>
        </a:p>
      </dgm:t>
    </dgm:pt>
    <dgm:pt modelId="{2869DACA-C10B-448C-A7B2-6361853CB22D}" type="sibTrans" cxnId="{400D92F6-B6B9-4333-AA12-E4442774F106}">
      <dgm:prSet/>
      <dgm:spPr/>
      <dgm:t>
        <a:bodyPr/>
        <a:lstStyle/>
        <a:p>
          <a:endParaRPr lang="tr-TR"/>
        </a:p>
      </dgm:t>
    </dgm:pt>
    <dgm:pt modelId="{28C5EBDA-3F81-47B2-80F7-5B330555FB30}">
      <dgm:prSet/>
      <dgm:spPr/>
      <dgm:t>
        <a:bodyPr/>
        <a:lstStyle/>
        <a:p>
          <a:pPr rtl="0"/>
          <a:r>
            <a:rPr lang="tr-TR" baseline="0" dirty="0" smtClean="0"/>
            <a:t>Atölye laboratuvar öğretmeni 20 saat</a:t>
          </a:r>
          <a:endParaRPr lang="tr-TR" dirty="0"/>
        </a:p>
      </dgm:t>
    </dgm:pt>
    <dgm:pt modelId="{039249E3-E919-4E06-A4D5-D8568F3ABD11}" type="parTrans" cxnId="{DD24DF86-B2AD-4817-B9D9-56CEF8D04BF1}">
      <dgm:prSet/>
      <dgm:spPr/>
      <dgm:t>
        <a:bodyPr/>
        <a:lstStyle/>
        <a:p>
          <a:endParaRPr lang="tr-TR"/>
        </a:p>
      </dgm:t>
    </dgm:pt>
    <dgm:pt modelId="{17E11022-07DB-4F5E-A58E-46CDBBE5C371}" type="sibTrans" cxnId="{DD24DF86-B2AD-4817-B9D9-56CEF8D04BF1}">
      <dgm:prSet/>
      <dgm:spPr/>
      <dgm:t>
        <a:bodyPr/>
        <a:lstStyle/>
        <a:p>
          <a:endParaRPr lang="tr-TR"/>
        </a:p>
      </dgm:t>
    </dgm:pt>
    <dgm:pt modelId="{43F66839-F0E4-4607-86A4-7C29427D5706}">
      <dgm:prSet/>
      <dgm:spPr/>
      <dgm:t>
        <a:bodyPr/>
        <a:lstStyle/>
        <a:p>
          <a:pPr rtl="0"/>
          <a:r>
            <a:rPr lang="tr-TR" baseline="0" dirty="0" smtClean="0"/>
            <a:t>2- ZORUNLU EK DERS GÖREVİ</a:t>
          </a:r>
          <a:endParaRPr lang="tr-TR" dirty="0"/>
        </a:p>
      </dgm:t>
    </dgm:pt>
    <dgm:pt modelId="{08D48F76-49FB-467D-9E5E-A8DEA8B88300}" type="parTrans" cxnId="{D7BCCA22-2E0D-4BD9-8385-B892B860197C}">
      <dgm:prSet/>
      <dgm:spPr/>
      <dgm:t>
        <a:bodyPr/>
        <a:lstStyle/>
        <a:p>
          <a:endParaRPr lang="tr-TR"/>
        </a:p>
      </dgm:t>
    </dgm:pt>
    <dgm:pt modelId="{1C9FB010-3827-417E-B99F-68DDEE9B6D5D}" type="sibTrans" cxnId="{D7BCCA22-2E0D-4BD9-8385-B892B860197C}">
      <dgm:prSet/>
      <dgm:spPr/>
      <dgm:t>
        <a:bodyPr/>
        <a:lstStyle/>
        <a:p>
          <a:endParaRPr lang="tr-TR"/>
        </a:p>
      </dgm:t>
    </dgm:pt>
    <dgm:pt modelId="{90181D3B-A8F7-450A-BFF1-5D18BEE54637}">
      <dgm:prSet/>
      <dgm:spPr/>
      <dgm:t>
        <a:bodyPr/>
        <a:lstStyle/>
        <a:p>
          <a:pPr rtl="0"/>
          <a:r>
            <a:rPr lang="tr-TR" baseline="0" smtClean="0"/>
            <a:t>Sınıf öğretmeni ana sınıfı öğretmeni 12 saat</a:t>
          </a:r>
          <a:endParaRPr lang="tr-TR"/>
        </a:p>
      </dgm:t>
    </dgm:pt>
    <dgm:pt modelId="{B5234BEE-7742-4DF5-A27C-A9B490EBE9E6}" type="parTrans" cxnId="{D1BCA503-3783-4F79-A9C4-6D92A2106963}">
      <dgm:prSet/>
      <dgm:spPr/>
      <dgm:t>
        <a:bodyPr/>
        <a:lstStyle/>
        <a:p>
          <a:endParaRPr lang="tr-TR"/>
        </a:p>
      </dgm:t>
    </dgm:pt>
    <dgm:pt modelId="{6B7B16DB-D0FD-496B-8FD6-B32DE402D11A}" type="sibTrans" cxnId="{D1BCA503-3783-4F79-A9C4-6D92A2106963}">
      <dgm:prSet/>
      <dgm:spPr/>
      <dgm:t>
        <a:bodyPr/>
        <a:lstStyle/>
        <a:p>
          <a:endParaRPr lang="tr-TR"/>
        </a:p>
      </dgm:t>
    </dgm:pt>
    <dgm:pt modelId="{7AD2A98A-FA97-4D42-BBA6-4977E2EFA0CD}">
      <dgm:prSet/>
      <dgm:spPr/>
      <dgm:t>
        <a:bodyPr/>
        <a:lstStyle/>
        <a:p>
          <a:pPr rtl="0"/>
          <a:r>
            <a:rPr lang="tr-TR" baseline="0" smtClean="0"/>
            <a:t>Genel bilgi – branş öğretmeni 6 saat</a:t>
          </a:r>
          <a:endParaRPr lang="tr-TR"/>
        </a:p>
      </dgm:t>
    </dgm:pt>
    <dgm:pt modelId="{246D0468-1A6D-40A6-AE1E-F57CD681EB2E}" type="parTrans" cxnId="{F0F154F9-E5E9-4A6F-BA57-B7FA34BA9B0B}">
      <dgm:prSet/>
      <dgm:spPr/>
      <dgm:t>
        <a:bodyPr/>
        <a:lstStyle/>
        <a:p>
          <a:endParaRPr lang="tr-TR"/>
        </a:p>
      </dgm:t>
    </dgm:pt>
    <dgm:pt modelId="{0764F591-9864-4B94-9FD9-544E7F7582F0}" type="sibTrans" cxnId="{F0F154F9-E5E9-4A6F-BA57-B7FA34BA9B0B}">
      <dgm:prSet/>
      <dgm:spPr/>
      <dgm:t>
        <a:bodyPr/>
        <a:lstStyle/>
        <a:p>
          <a:endParaRPr lang="tr-TR"/>
        </a:p>
      </dgm:t>
    </dgm:pt>
    <dgm:pt modelId="{B5D5D5FC-7434-477F-90B6-FE80E45C214B}">
      <dgm:prSet/>
      <dgm:spPr/>
      <dgm:t>
        <a:bodyPr/>
        <a:lstStyle/>
        <a:p>
          <a:pPr rtl="0"/>
          <a:r>
            <a:rPr lang="tr-TR" baseline="0" smtClean="0"/>
            <a:t>Atölye laboratuvar öğretmeni 20 saat</a:t>
          </a:r>
          <a:endParaRPr lang="tr-TR"/>
        </a:p>
      </dgm:t>
    </dgm:pt>
    <dgm:pt modelId="{0F14B490-1E26-4A50-8E4B-716CCBAB8617}" type="parTrans" cxnId="{9F617EBA-5EE3-4CC0-84B4-27DF89B9AC15}">
      <dgm:prSet/>
      <dgm:spPr/>
      <dgm:t>
        <a:bodyPr/>
        <a:lstStyle/>
        <a:p>
          <a:endParaRPr lang="tr-TR"/>
        </a:p>
      </dgm:t>
    </dgm:pt>
    <dgm:pt modelId="{8E8D8C23-0E7F-4E37-BFAD-71525A3A68F2}" type="sibTrans" cxnId="{9F617EBA-5EE3-4CC0-84B4-27DF89B9AC15}">
      <dgm:prSet/>
      <dgm:spPr/>
      <dgm:t>
        <a:bodyPr/>
        <a:lstStyle/>
        <a:p>
          <a:endParaRPr lang="tr-TR"/>
        </a:p>
      </dgm:t>
    </dgm:pt>
    <dgm:pt modelId="{FB353175-67EA-4538-B6D5-9C474D99C08C}">
      <dgm:prSet/>
      <dgm:spPr/>
      <dgm:t>
        <a:bodyPr/>
        <a:lstStyle/>
        <a:p>
          <a:pPr rtl="0"/>
          <a:r>
            <a:rPr lang="tr-TR" baseline="0" smtClean="0"/>
            <a:t>3- İSTEĞE BAĞLI EK DERS GÖREVİ</a:t>
          </a:r>
          <a:endParaRPr lang="tr-TR"/>
        </a:p>
      </dgm:t>
    </dgm:pt>
    <dgm:pt modelId="{BEE5ED03-5054-457E-850E-3C6FB48F8619}" type="parTrans" cxnId="{7A693119-ECE2-4623-B8EF-5B85030416BF}">
      <dgm:prSet/>
      <dgm:spPr/>
      <dgm:t>
        <a:bodyPr/>
        <a:lstStyle/>
        <a:p>
          <a:endParaRPr lang="tr-TR"/>
        </a:p>
      </dgm:t>
    </dgm:pt>
    <dgm:pt modelId="{A60B8F15-5F96-476F-98DF-BC1235CAF022}" type="sibTrans" cxnId="{7A693119-ECE2-4623-B8EF-5B85030416BF}">
      <dgm:prSet/>
      <dgm:spPr/>
      <dgm:t>
        <a:bodyPr/>
        <a:lstStyle/>
        <a:p>
          <a:endParaRPr lang="tr-TR"/>
        </a:p>
      </dgm:t>
    </dgm:pt>
    <dgm:pt modelId="{C6478532-2B9A-4116-B001-863B2E8472BF}">
      <dgm:prSet/>
      <dgm:spPr/>
      <dgm:t>
        <a:bodyPr/>
        <a:lstStyle/>
        <a:p>
          <a:pPr rtl="0"/>
          <a:r>
            <a:rPr lang="tr-TR" baseline="0" smtClean="0"/>
            <a:t>Genel bilgi – branş öğretmeni 9 saat</a:t>
          </a:r>
          <a:endParaRPr lang="tr-TR"/>
        </a:p>
      </dgm:t>
    </dgm:pt>
    <dgm:pt modelId="{992C38F6-4913-4F44-8666-5FEB81F2821B}" type="parTrans" cxnId="{A2C9BBDB-A4A0-4C4C-A328-9C9C7171CF1B}">
      <dgm:prSet/>
      <dgm:spPr/>
      <dgm:t>
        <a:bodyPr/>
        <a:lstStyle/>
        <a:p>
          <a:endParaRPr lang="tr-TR"/>
        </a:p>
      </dgm:t>
    </dgm:pt>
    <dgm:pt modelId="{154BF898-1B9C-490E-B92C-9BC548F7BECE}" type="sibTrans" cxnId="{A2C9BBDB-A4A0-4C4C-A328-9C9C7171CF1B}">
      <dgm:prSet/>
      <dgm:spPr/>
      <dgm:t>
        <a:bodyPr/>
        <a:lstStyle/>
        <a:p>
          <a:endParaRPr lang="tr-TR"/>
        </a:p>
      </dgm:t>
    </dgm:pt>
    <dgm:pt modelId="{F7FBC376-9BA6-456C-AB04-4EA622B58002}">
      <dgm:prSet/>
      <dgm:spPr/>
      <dgm:t>
        <a:bodyPr/>
        <a:lstStyle/>
        <a:p>
          <a:pPr rtl="0"/>
          <a:r>
            <a:rPr lang="tr-TR" baseline="0" smtClean="0"/>
            <a:t>Atölye laboratuvar öğretmeni 4 saat</a:t>
          </a:r>
          <a:endParaRPr lang="tr-TR"/>
        </a:p>
      </dgm:t>
    </dgm:pt>
    <dgm:pt modelId="{340D23A6-E8AE-4D0C-96B9-944BB4193BC5}" type="parTrans" cxnId="{2D28D360-6102-4C91-B99C-8C87995DD68A}">
      <dgm:prSet/>
      <dgm:spPr/>
      <dgm:t>
        <a:bodyPr/>
        <a:lstStyle/>
        <a:p>
          <a:endParaRPr lang="tr-TR"/>
        </a:p>
      </dgm:t>
    </dgm:pt>
    <dgm:pt modelId="{1A207350-5AC2-4C01-8977-D1D0E59A3210}" type="sibTrans" cxnId="{2D28D360-6102-4C91-B99C-8C87995DD68A}">
      <dgm:prSet/>
      <dgm:spPr/>
      <dgm:t>
        <a:bodyPr/>
        <a:lstStyle/>
        <a:p>
          <a:endParaRPr lang="tr-TR"/>
        </a:p>
      </dgm:t>
    </dgm:pt>
    <dgm:pt modelId="{0420655C-FC60-4F99-817F-0E94334AE747}">
      <dgm:prSet/>
      <dgm:spPr/>
      <dgm:t>
        <a:bodyPr/>
        <a:lstStyle/>
        <a:p>
          <a:pPr rtl="0"/>
          <a:r>
            <a:rPr lang="tr-TR" baseline="0" smtClean="0"/>
            <a:t>4- DERS NİTELİĞİNDE YÖNETİM GÖREVİ</a:t>
          </a:r>
          <a:endParaRPr lang="tr-TR"/>
        </a:p>
      </dgm:t>
    </dgm:pt>
    <dgm:pt modelId="{735D9BD9-7B45-4CE0-A4A0-9846249C29F3}" type="parTrans" cxnId="{0A65C147-414A-4AF9-97DB-DD80CA29EA0A}">
      <dgm:prSet/>
      <dgm:spPr/>
      <dgm:t>
        <a:bodyPr/>
        <a:lstStyle/>
        <a:p>
          <a:endParaRPr lang="tr-TR"/>
        </a:p>
      </dgm:t>
    </dgm:pt>
    <dgm:pt modelId="{C51672CF-3EDF-4AE2-9391-6C098BF1B36B}" type="sibTrans" cxnId="{0A65C147-414A-4AF9-97DB-DD80CA29EA0A}">
      <dgm:prSet/>
      <dgm:spPr/>
      <dgm:t>
        <a:bodyPr/>
        <a:lstStyle/>
        <a:p>
          <a:endParaRPr lang="tr-TR"/>
        </a:p>
      </dgm:t>
    </dgm:pt>
    <dgm:pt modelId="{BB8847B9-7AE8-4526-82E7-89E65F3BEED1}">
      <dgm:prSet/>
      <dgm:spPr/>
      <dgm:t>
        <a:bodyPr/>
        <a:lstStyle/>
        <a:p>
          <a:pPr rtl="0"/>
          <a:r>
            <a:rPr lang="tr-TR" baseline="0" smtClean="0"/>
            <a:t>Okul müdürü müdür başyardımcısı</a:t>
          </a:r>
          <a:endParaRPr lang="tr-TR"/>
        </a:p>
      </dgm:t>
    </dgm:pt>
    <dgm:pt modelId="{5F1C15E0-EDCF-46C4-BD2F-6F7F9E0AD24D}" type="parTrans" cxnId="{FA5A8586-763E-4847-A1DD-2E7EE4F7D1F1}">
      <dgm:prSet/>
      <dgm:spPr/>
      <dgm:t>
        <a:bodyPr/>
        <a:lstStyle/>
        <a:p>
          <a:endParaRPr lang="tr-TR"/>
        </a:p>
      </dgm:t>
    </dgm:pt>
    <dgm:pt modelId="{87BD8F85-B832-4362-BA4B-27B51469F7B0}" type="sibTrans" cxnId="{FA5A8586-763E-4847-A1DD-2E7EE4F7D1F1}">
      <dgm:prSet/>
      <dgm:spPr/>
      <dgm:t>
        <a:bodyPr/>
        <a:lstStyle/>
        <a:p>
          <a:endParaRPr lang="tr-TR"/>
        </a:p>
      </dgm:t>
    </dgm:pt>
    <dgm:pt modelId="{B774A1A8-B1D7-4A82-8E4F-BC1354F863A1}">
      <dgm:prSet/>
      <dgm:spPr/>
      <dgm:t>
        <a:bodyPr/>
        <a:lstStyle/>
        <a:p>
          <a:pPr rtl="0"/>
          <a:r>
            <a:rPr lang="tr-TR" baseline="0" smtClean="0"/>
            <a:t>Anaokulu 25 saat</a:t>
          </a:r>
          <a:endParaRPr lang="tr-TR"/>
        </a:p>
      </dgm:t>
    </dgm:pt>
    <dgm:pt modelId="{5D3BB5DF-2485-4764-8111-E9D92F8A5581}" type="parTrans" cxnId="{FE831A0D-5819-4765-B18F-DF523CC95344}">
      <dgm:prSet/>
      <dgm:spPr/>
      <dgm:t>
        <a:bodyPr/>
        <a:lstStyle/>
        <a:p>
          <a:endParaRPr lang="tr-TR"/>
        </a:p>
      </dgm:t>
    </dgm:pt>
    <dgm:pt modelId="{BB7A8CDA-BAA5-407F-A376-C6443DED16BB}" type="sibTrans" cxnId="{FE831A0D-5819-4765-B18F-DF523CC95344}">
      <dgm:prSet/>
      <dgm:spPr/>
      <dgm:t>
        <a:bodyPr/>
        <a:lstStyle/>
        <a:p>
          <a:endParaRPr lang="tr-TR"/>
        </a:p>
      </dgm:t>
    </dgm:pt>
    <dgm:pt modelId="{0E0C2AC1-D947-4B35-A55F-CC0CB31A02BA}">
      <dgm:prSet/>
      <dgm:spPr/>
      <dgm:t>
        <a:bodyPr/>
        <a:lstStyle/>
        <a:p>
          <a:pPr rtl="0"/>
          <a:r>
            <a:rPr lang="tr-TR" baseline="0" smtClean="0"/>
            <a:t>İlkokulu ortaokul  20 saat</a:t>
          </a:r>
          <a:endParaRPr lang="tr-TR"/>
        </a:p>
      </dgm:t>
    </dgm:pt>
    <dgm:pt modelId="{E6C0C75C-F0F8-4DD1-B7B0-9D369F2045A9}" type="parTrans" cxnId="{1B003231-EBB6-460D-BF77-410D8741F199}">
      <dgm:prSet/>
      <dgm:spPr/>
      <dgm:t>
        <a:bodyPr/>
        <a:lstStyle/>
        <a:p>
          <a:endParaRPr lang="tr-TR"/>
        </a:p>
      </dgm:t>
    </dgm:pt>
    <dgm:pt modelId="{1462AE0E-F0E0-4590-A100-62100E67F4E9}" type="sibTrans" cxnId="{1B003231-EBB6-460D-BF77-410D8741F199}">
      <dgm:prSet/>
      <dgm:spPr/>
      <dgm:t>
        <a:bodyPr/>
        <a:lstStyle/>
        <a:p>
          <a:endParaRPr lang="tr-TR"/>
        </a:p>
      </dgm:t>
    </dgm:pt>
    <dgm:pt modelId="{10C9A26F-AD50-4BB9-9242-16C59084B459}">
      <dgm:prSet/>
      <dgm:spPr/>
      <dgm:t>
        <a:bodyPr/>
        <a:lstStyle/>
        <a:p>
          <a:pPr rtl="0"/>
          <a:r>
            <a:rPr lang="tr-TR" baseline="0" smtClean="0"/>
            <a:t>Fen Anadolu lisesi 25 saat</a:t>
          </a:r>
          <a:endParaRPr lang="tr-TR"/>
        </a:p>
      </dgm:t>
    </dgm:pt>
    <dgm:pt modelId="{722F52B3-87F0-4E8F-A4FF-CA6CED8FFC92}" type="parTrans" cxnId="{26326D5A-DDD9-481E-9E53-F3078FAD18FC}">
      <dgm:prSet/>
      <dgm:spPr/>
      <dgm:t>
        <a:bodyPr/>
        <a:lstStyle/>
        <a:p>
          <a:endParaRPr lang="tr-TR"/>
        </a:p>
      </dgm:t>
    </dgm:pt>
    <dgm:pt modelId="{AAC5D4D0-5F5F-4783-8FEA-D2342B36B16F}" type="sibTrans" cxnId="{26326D5A-DDD9-481E-9E53-F3078FAD18FC}">
      <dgm:prSet/>
      <dgm:spPr/>
      <dgm:t>
        <a:bodyPr/>
        <a:lstStyle/>
        <a:p>
          <a:endParaRPr lang="tr-TR"/>
        </a:p>
      </dgm:t>
    </dgm:pt>
    <dgm:pt modelId="{1E575522-3CEE-4389-B1ED-575EBF91E6DC}">
      <dgm:prSet/>
      <dgm:spPr/>
      <dgm:t>
        <a:bodyPr/>
        <a:lstStyle/>
        <a:p>
          <a:pPr rtl="0"/>
          <a:r>
            <a:rPr lang="tr-TR" baseline="0" smtClean="0"/>
            <a:t>Tam gün tam yıl mesleki ve teknik  eğitim kurumu 30 saat</a:t>
          </a:r>
          <a:endParaRPr lang="tr-TR"/>
        </a:p>
      </dgm:t>
    </dgm:pt>
    <dgm:pt modelId="{8DFD8916-CC94-4830-811F-59C6482B5983}" type="parTrans" cxnId="{CCB968F8-DB16-4EE0-915D-E29B1675C21E}">
      <dgm:prSet/>
      <dgm:spPr/>
      <dgm:t>
        <a:bodyPr/>
        <a:lstStyle/>
        <a:p>
          <a:endParaRPr lang="tr-TR"/>
        </a:p>
      </dgm:t>
    </dgm:pt>
    <dgm:pt modelId="{D5ECE73B-D9CC-4C19-83D6-DE94DD6F8002}" type="sibTrans" cxnId="{CCB968F8-DB16-4EE0-915D-E29B1675C21E}">
      <dgm:prSet/>
      <dgm:spPr/>
      <dgm:t>
        <a:bodyPr/>
        <a:lstStyle/>
        <a:p>
          <a:endParaRPr lang="tr-TR"/>
        </a:p>
      </dgm:t>
    </dgm:pt>
    <dgm:pt modelId="{1066DD7B-B7D4-4097-93A0-4BABEFF0ACFB}">
      <dgm:prSet/>
      <dgm:spPr/>
      <dgm:t>
        <a:bodyPr/>
        <a:lstStyle/>
        <a:p>
          <a:pPr rtl="0"/>
          <a:r>
            <a:rPr lang="tr-TR" baseline="0" smtClean="0"/>
            <a:t>Yatılı ve pnasiyonlu eğitim kurumu 30 saat</a:t>
          </a:r>
          <a:endParaRPr lang="tr-TR"/>
        </a:p>
      </dgm:t>
    </dgm:pt>
    <dgm:pt modelId="{18EB1F49-7E94-44A9-9B10-2B669F96B0EE}" type="parTrans" cxnId="{B867E3BA-8982-452D-9435-CB094D6BC20B}">
      <dgm:prSet/>
      <dgm:spPr/>
      <dgm:t>
        <a:bodyPr/>
        <a:lstStyle/>
        <a:p>
          <a:endParaRPr lang="tr-TR"/>
        </a:p>
      </dgm:t>
    </dgm:pt>
    <dgm:pt modelId="{7E485D3A-7658-458F-BAD2-BA06314F5BD1}" type="sibTrans" cxnId="{B867E3BA-8982-452D-9435-CB094D6BC20B}">
      <dgm:prSet/>
      <dgm:spPr/>
      <dgm:t>
        <a:bodyPr/>
        <a:lstStyle/>
        <a:p>
          <a:endParaRPr lang="tr-TR"/>
        </a:p>
      </dgm:t>
    </dgm:pt>
    <dgm:pt modelId="{16737154-4AC4-46BA-9378-C6A097F6A813}">
      <dgm:prSet/>
      <dgm:spPr/>
      <dgm:t>
        <a:bodyPr/>
        <a:lstStyle/>
        <a:p>
          <a:pPr rtl="0"/>
          <a:r>
            <a:rPr lang="tr-TR" baseline="0" smtClean="0"/>
            <a:t>5- ÖĞRENCİ SOSYAL KİŞİLİK HİZMETLERİ</a:t>
          </a:r>
          <a:endParaRPr lang="tr-TR"/>
        </a:p>
      </dgm:t>
    </dgm:pt>
    <dgm:pt modelId="{81C914D5-F3ED-48BB-B112-50F7455F6557}" type="parTrans" cxnId="{16E8098A-2573-44A6-A159-CAA0D9F98A26}">
      <dgm:prSet/>
      <dgm:spPr/>
      <dgm:t>
        <a:bodyPr/>
        <a:lstStyle/>
        <a:p>
          <a:endParaRPr lang="tr-TR"/>
        </a:p>
      </dgm:t>
    </dgm:pt>
    <dgm:pt modelId="{A483E5D6-848E-49AA-9F78-4DAD89F198E6}" type="sibTrans" cxnId="{16E8098A-2573-44A6-A159-CAA0D9F98A26}">
      <dgm:prSet/>
      <dgm:spPr/>
      <dgm:t>
        <a:bodyPr/>
        <a:lstStyle/>
        <a:p>
          <a:endParaRPr lang="tr-TR"/>
        </a:p>
      </dgm:t>
    </dgm:pt>
    <dgm:pt modelId="{528145DC-1EF9-402C-AF60-50157218F044}">
      <dgm:prSet/>
      <dgm:spPr/>
      <dgm:t>
        <a:bodyPr/>
        <a:lstStyle/>
        <a:p>
          <a:pPr rtl="0"/>
          <a:r>
            <a:rPr lang="tr-TR" baseline="0" smtClean="0"/>
            <a:t>2 saat</a:t>
          </a:r>
          <a:endParaRPr lang="tr-TR"/>
        </a:p>
      </dgm:t>
    </dgm:pt>
    <dgm:pt modelId="{84B6FF78-3B2F-4FC6-BDA2-86E23C74DCB0}" type="parTrans" cxnId="{F1D147B5-2619-4517-BA1E-6DD5C339848F}">
      <dgm:prSet/>
      <dgm:spPr/>
      <dgm:t>
        <a:bodyPr/>
        <a:lstStyle/>
        <a:p>
          <a:endParaRPr lang="tr-TR"/>
        </a:p>
      </dgm:t>
    </dgm:pt>
    <dgm:pt modelId="{174C6673-06B7-4469-AEAC-4A15D2B5CDCD}" type="sibTrans" cxnId="{F1D147B5-2619-4517-BA1E-6DD5C339848F}">
      <dgm:prSet/>
      <dgm:spPr/>
      <dgm:t>
        <a:bodyPr/>
        <a:lstStyle/>
        <a:p>
          <a:endParaRPr lang="tr-TR"/>
        </a:p>
      </dgm:t>
    </dgm:pt>
    <dgm:pt modelId="{7426B734-5E16-4368-970C-98BDFD8AC5E2}">
      <dgm:prSet/>
      <dgm:spPr/>
      <dgm:t>
        <a:bodyPr/>
        <a:lstStyle/>
        <a:p>
          <a:pPr rtl="0"/>
          <a:r>
            <a:rPr lang="tr-TR" baseline="0" smtClean="0"/>
            <a:t>6- DERS DIŞI HAZIRLIK PALANLAMA ÜCRETİ</a:t>
          </a:r>
          <a:endParaRPr lang="tr-TR"/>
        </a:p>
      </dgm:t>
    </dgm:pt>
    <dgm:pt modelId="{CDF55946-413B-4A4F-A4B6-7C861C86AFFB}" type="parTrans" cxnId="{F5C301A1-BB1E-46E7-A926-5AFFFE7D1025}">
      <dgm:prSet/>
      <dgm:spPr/>
      <dgm:t>
        <a:bodyPr/>
        <a:lstStyle/>
        <a:p>
          <a:endParaRPr lang="tr-TR"/>
        </a:p>
      </dgm:t>
    </dgm:pt>
    <dgm:pt modelId="{1B441ACA-0687-410C-812D-C4A8D580C2B4}" type="sibTrans" cxnId="{F5C301A1-BB1E-46E7-A926-5AFFFE7D1025}">
      <dgm:prSet/>
      <dgm:spPr/>
      <dgm:t>
        <a:bodyPr/>
        <a:lstStyle/>
        <a:p>
          <a:endParaRPr lang="tr-TR"/>
        </a:p>
      </dgm:t>
    </dgm:pt>
    <dgm:pt modelId="{0BA6D156-474E-4EDD-B70E-AEC83633133A}">
      <dgm:prSet/>
      <dgm:spPr/>
      <dgm:t>
        <a:bodyPr/>
        <a:lstStyle/>
        <a:p>
          <a:pPr rtl="0"/>
          <a:r>
            <a:rPr lang="tr-TR" baseline="0" smtClean="0"/>
            <a:t>3 saat</a:t>
          </a:r>
          <a:endParaRPr lang="tr-TR"/>
        </a:p>
      </dgm:t>
    </dgm:pt>
    <dgm:pt modelId="{2EDAC9D5-954A-4373-8EAB-25516B29F949}" type="parTrans" cxnId="{D3564147-3543-4CD5-85BC-0903FBBE9440}">
      <dgm:prSet/>
      <dgm:spPr/>
      <dgm:t>
        <a:bodyPr/>
        <a:lstStyle/>
        <a:p>
          <a:endParaRPr lang="tr-TR"/>
        </a:p>
      </dgm:t>
    </dgm:pt>
    <dgm:pt modelId="{E5B5AB54-6FEE-4801-94BB-3BA6F7963CF0}" type="sibTrans" cxnId="{D3564147-3543-4CD5-85BC-0903FBBE9440}">
      <dgm:prSet/>
      <dgm:spPr/>
      <dgm:t>
        <a:bodyPr/>
        <a:lstStyle/>
        <a:p>
          <a:endParaRPr lang="tr-TR"/>
        </a:p>
      </dgm:t>
    </dgm:pt>
    <dgm:pt modelId="{91F904F7-4CD7-49AC-84D8-A5654C4E2F5D}">
      <dgm:prSet/>
      <dgm:spPr/>
      <dgm:t>
        <a:bodyPr/>
        <a:lstStyle/>
        <a:p>
          <a:pPr rtl="0"/>
          <a:r>
            <a:rPr lang="tr-TR" baseline="0" smtClean="0"/>
            <a:t>7- SINAV KOMİSYONU KURUL – KOMSİYON ÜYzELİKLERİ </a:t>
          </a:r>
          <a:endParaRPr lang="tr-TR"/>
        </a:p>
      </dgm:t>
    </dgm:pt>
    <dgm:pt modelId="{DE573CE8-A83A-499F-8CDE-64CDFC4BA5A8}" type="parTrans" cxnId="{F1B45FDB-CC36-4AA2-8B21-D6855B24E7A3}">
      <dgm:prSet/>
      <dgm:spPr/>
      <dgm:t>
        <a:bodyPr/>
        <a:lstStyle/>
        <a:p>
          <a:endParaRPr lang="tr-TR"/>
        </a:p>
      </dgm:t>
    </dgm:pt>
    <dgm:pt modelId="{CB0B2B58-A956-4E48-93BC-99BA1DE4EDA3}" type="sibTrans" cxnId="{F1B45FDB-CC36-4AA2-8B21-D6855B24E7A3}">
      <dgm:prSet/>
      <dgm:spPr/>
      <dgm:t>
        <a:bodyPr/>
        <a:lstStyle/>
        <a:p>
          <a:endParaRPr lang="tr-TR"/>
        </a:p>
      </dgm:t>
    </dgm:pt>
    <dgm:pt modelId="{7414A8F0-2304-46A5-BDFA-08E0CDC8AC59}">
      <dgm:prSet/>
      <dgm:spPr/>
      <dgm:t>
        <a:bodyPr/>
        <a:lstStyle/>
        <a:p>
          <a:pPr rtl="0"/>
          <a:r>
            <a:rPr lang="tr-TR" baseline="0" smtClean="0"/>
            <a:t>5 saat</a:t>
          </a:r>
          <a:endParaRPr lang="tr-TR"/>
        </a:p>
      </dgm:t>
    </dgm:pt>
    <dgm:pt modelId="{C5F06D98-5266-4D3B-9A01-8E62EDC02EEC}" type="parTrans" cxnId="{26BA9272-6517-4790-AA02-D8A944A51BB3}">
      <dgm:prSet/>
      <dgm:spPr/>
      <dgm:t>
        <a:bodyPr/>
        <a:lstStyle/>
        <a:p>
          <a:endParaRPr lang="tr-TR"/>
        </a:p>
      </dgm:t>
    </dgm:pt>
    <dgm:pt modelId="{3D2FC85B-C659-45B0-8304-B15B28C22057}" type="sibTrans" cxnId="{26BA9272-6517-4790-AA02-D8A944A51BB3}">
      <dgm:prSet/>
      <dgm:spPr/>
      <dgm:t>
        <a:bodyPr/>
        <a:lstStyle/>
        <a:p>
          <a:endParaRPr lang="tr-TR"/>
        </a:p>
      </dgm:t>
    </dgm:pt>
    <dgm:pt modelId="{55D4E8B5-0572-4787-AF91-EF43DB0AB929}">
      <dgm:prSet/>
      <dgm:spPr/>
      <dgm:t>
        <a:bodyPr/>
        <a:lstStyle/>
        <a:p>
          <a:pPr rtl="0"/>
          <a:r>
            <a:rPr lang="tr-TR" baseline="0" smtClean="0"/>
            <a:t>8- NÖBET ÜCRETİ</a:t>
          </a:r>
          <a:endParaRPr lang="tr-TR"/>
        </a:p>
      </dgm:t>
    </dgm:pt>
    <dgm:pt modelId="{7E214313-33F7-49AC-87EC-A43D45845C06}" type="parTrans" cxnId="{00B7B579-016A-41D2-A974-9280BAB13803}">
      <dgm:prSet/>
      <dgm:spPr/>
      <dgm:t>
        <a:bodyPr/>
        <a:lstStyle/>
        <a:p>
          <a:endParaRPr lang="tr-TR"/>
        </a:p>
      </dgm:t>
    </dgm:pt>
    <dgm:pt modelId="{C3D1378B-59AF-4FEA-85A2-B7A8896FE9EA}" type="sibTrans" cxnId="{00B7B579-016A-41D2-A974-9280BAB13803}">
      <dgm:prSet/>
      <dgm:spPr/>
      <dgm:t>
        <a:bodyPr/>
        <a:lstStyle/>
        <a:p>
          <a:endParaRPr lang="tr-TR"/>
        </a:p>
      </dgm:t>
    </dgm:pt>
    <dgm:pt modelId="{C9A31EE3-4F80-474D-9007-0F5EBC94AD9D}">
      <dgm:prSet/>
      <dgm:spPr/>
      <dgm:t>
        <a:bodyPr/>
        <a:lstStyle/>
        <a:p>
          <a:pPr rtl="0"/>
          <a:r>
            <a:rPr lang="tr-TR" baseline="0" smtClean="0"/>
            <a:t>3 saat</a:t>
          </a:r>
          <a:endParaRPr lang="tr-TR"/>
        </a:p>
      </dgm:t>
    </dgm:pt>
    <dgm:pt modelId="{342112A1-440F-4745-859C-8E18613E48BA}" type="parTrans" cxnId="{D0E738AA-C16B-4B61-BD69-4A6C2DEF8CB2}">
      <dgm:prSet/>
      <dgm:spPr/>
      <dgm:t>
        <a:bodyPr/>
        <a:lstStyle/>
        <a:p>
          <a:endParaRPr lang="tr-TR"/>
        </a:p>
      </dgm:t>
    </dgm:pt>
    <dgm:pt modelId="{BF218344-DB3C-4668-9357-60351944A717}" type="sibTrans" cxnId="{D0E738AA-C16B-4B61-BD69-4A6C2DEF8CB2}">
      <dgm:prSet/>
      <dgm:spPr/>
      <dgm:t>
        <a:bodyPr/>
        <a:lstStyle/>
        <a:p>
          <a:endParaRPr lang="tr-TR"/>
        </a:p>
      </dgm:t>
    </dgm:pt>
    <dgm:pt modelId="{73B674C4-277A-446A-82DC-E7867AD4C9B3}">
      <dgm:prSet/>
      <dgm:spPr/>
      <dgm:t>
        <a:bodyPr/>
        <a:lstStyle/>
        <a:p>
          <a:pPr rtl="0"/>
          <a:r>
            <a:rPr lang="tr-TR" baseline="0" smtClean="0"/>
            <a:t>9- BELLETİCİLİK ÜCRETİ</a:t>
          </a:r>
          <a:endParaRPr lang="tr-TR"/>
        </a:p>
      </dgm:t>
    </dgm:pt>
    <dgm:pt modelId="{CE53D947-3A57-469D-9DFA-E69763A2CF58}" type="parTrans" cxnId="{52AA4BBA-B6EE-400F-A37F-BF2AE1FED8A8}">
      <dgm:prSet/>
      <dgm:spPr/>
      <dgm:t>
        <a:bodyPr/>
        <a:lstStyle/>
        <a:p>
          <a:endParaRPr lang="tr-TR"/>
        </a:p>
      </dgm:t>
    </dgm:pt>
    <dgm:pt modelId="{9C8A6941-D471-4D23-A93E-E5C4888EF7B6}" type="sibTrans" cxnId="{52AA4BBA-B6EE-400F-A37F-BF2AE1FED8A8}">
      <dgm:prSet/>
      <dgm:spPr/>
      <dgm:t>
        <a:bodyPr/>
        <a:lstStyle/>
        <a:p>
          <a:endParaRPr lang="tr-TR"/>
        </a:p>
      </dgm:t>
    </dgm:pt>
    <dgm:pt modelId="{9599092D-CFA4-4288-A89E-11ECD31A42DF}">
      <dgm:prSet/>
      <dgm:spPr/>
      <dgm:t>
        <a:bodyPr/>
        <a:lstStyle/>
        <a:p>
          <a:pPr rtl="0"/>
          <a:r>
            <a:rPr lang="tr-TR" baseline="0" smtClean="0"/>
            <a:t>7 saat</a:t>
          </a:r>
          <a:endParaRPr lang="tr-TR"/>
        </a:p>
      </dgm:t>
    </dgm:pt>
    <dgm:pt modelId="{9C3601FA-2EA6-4705-872A-7856283AD198}" type="parTrans" cxnId="{F7391F28-FD01-4F66-A947-B44E640FAE93}">
      <dgm:prSet/>
      <dgm:spPr/>
      <dgm:t>
        <a:bodyPr/>
        <a:lstStyle/>
        <a:p>
          <a:endParaRPr lang="tr-TR"/>
        </a:p>
      </dgm:t>
    </dgm:pt>
    <dgm:pt modelId="{50DD8304-CD50-446B-ACC4-8F01297BCB4C}" type="sibTrans" cxnId="{F7391F28-FD01-4F66-A947-B44E640FAE93}">
      <dgm:prSet/>
      <dgm:spPr/>
      <dgm:t>
        <a:bodyPr/>
        <a:lstStyle/>
        <a:p>
          <a:endParaRPr lang="tr-TR"/>
        </a:p>
      </dgm:t>
    </dgm:pt>
    <dgm:pt modelId="{A3C1D605-ECE9-499B-A865-BD19B0A8D8BD}">
      <dgm:prSet/>
      <dgm:spPr/>
      <dgm:t>
        <a:bodyPr/>
        <a:lstStyle/>
        <a:p>
          <a:pPr rtl="0"/>
          <a:r>
            <a:rPr lang="tr-TR" baseline="0" smtClean="0"/>
            <a:t>10- DYK –İYEP</a:t>
          </a:r>
          <a:endParaRPr lang="tr-TR"/>
        </a:p>
      </dgm:t>
    </dgm:pt>
    <dgm:pt modelId="{A1A48601-2EDB-4315-8379-76521DF7EE73}" type="parTrans" cxnId="{578AF629-E07C-48B5-A122-48A1D1DCCA75}">
      <dgm:prSet/>
      <dgm:spPr/>
      <dgm:t>
        <a:bodyPr/>
        <a:lstStyle/>
        <a:p>
          <a:endParaRPr lang="tr-TR"/>
        </a:p>
      </dgm:t>
    </dgm:pt>
    <dgm:pt modelId="{820568D4-3C94-4CA6-865F-1974A984C2A0}" type="sibTrans" cxnId="{578AF629-E07C-48B5-A122-48A1D1DCCA75}">
      <dgm:prSet/>
      <dgm:spPr/>
      <dgm:t>
        <a:bodyPr/>
        <a:lstStyle/>
        <a:p>
          <a:endParaRPr lang="tr-TR"/>
        </a:p>
      </dgm:t>
    </dgm:pt>
    <dgm:pt modelId="{1DABE453-C17E-4841-B7A9-CA886DB9BFEF}" type="pres">
      <dgm:prSet presAssocID="{34E48ED4-D848-478D-A5E8-881847C5B1AC}" presName="linear" presStyleCnt="0">
        <dgm:presLayoutVars>
          <dgm:animLvl val="lvl"/>
          <dgm:resizeHandles val="exact"/>
        </dgm:presLayoutVars>
      </dgm:prSet>
      <dgm:spPr/>
      <dgm:t>
        <a:bodyPr/>
        <a:lstStyle/>
        <a:p>
          <a:endParaRPr lang="tr-TR"/>
        </a:p>
      </dgm:t>
    </dgm:pt>
    <dgm:pt modelId="{2388A841-4309-4CC6-9405-E0291DF578FB}" type="pres">
      <dgm:prSet presAssocID="{8F3B8B51-FE9C-4C86-8B9F-2CB743E7950E}" presName="parentText" presStyleLbl="node1" presStyleIdx="0" presStyleCnt="10">
        <dgm:presLayoutVars>
          <dgm:chMax val="0"/>
          <dgm:bulletEnabled val="1"/>
        </dgm:presLayoutVars>
      </dgm:prSet>
      <dgm:spPr/>
      <dgm:t>
        <a:bodyPr/>
        <a:lstStyle/>
        <a:p>
          <a:endParaRPr lang="tr-TR"/>
        </a:p>
      </dgm:t>
    </dgm:pt>
    <dgm:pt modelId="{0F14BA2A-6A6D-4201-ABFD-1DB2A2582D85}" type="pres">
      <dgm:prSet presAssocID="{8F3B8B51-FE9C-4C86-8B9F-2CB743E7950E}" presName="childText" presStyleLbl="revTx" presStyleIdx="0" presStyleCnt="9">
        <dgm:presLayoutVars>
          <dgm:bulletEnabled val="1"/>
        </dgm:presLayoutVars>
      </dgm:prSet>
      <dgm:spPr/>
      <dgm:t>
        <a:bodyPr/>
        <a:lstStyle/>
        <a:p>
          <a:endParaRPr lang="tr-TR"/>
        </a:p>
      </dgm:t>
    </dgm:pt>
    <dgm:pt modelId="{4E6E01F6-7A96-4918-A5F4-0251CF201532}" type="pres">
      <dgm:prSet presAssocID="{43F66839-F0E4-4607-86A4-7C29427D5706}" presName="parentText" presStyleLbl="node1" presStyleIdx="1" presStyleCnt="10">
        <dgm:presLayoutVars>
          <dgm:chMax val="0"/>
          <dgm:bulletEnabled val="1"/>
        </dgm:presLayoutVars>
      </dgm:prSet>
      <dgm:spPr/>
      <dgm:t>
        <a:bodyPr/>
        <a:lstStyle/>
        <a:p>
          <a:endParaRPr lang="tr-TR"/>
        </a:p>
      </dgm:t>
    </dgm:pt>
    <dgm:pt modelId="{8B23E7AE-298A-484D-BE72-363DA55AD2DE}" type="pres">
      <dgm:prSet presAssocID="{43F66839-F0E4-4607-86A4-7C29427D5706}" presName="childText" presStyleLbl="revTx" presStyleIdx="1" presStyleCnt="9">
        <dgm:presLayoutVars>
          <dgm:bulletEnabled val="1"/>
        </dgm:presLayoutVars>
      </dgm:prSet>
      <dgm:spPr/>
      <dgm:t>
        <a:bodyPr/>
        <a:lstStyle/>
        <a:p>
          <a:endParaRPr lang="tr-TR"/>
        </a:p>
      </dgm:t>
    </dgm:pt>
    <dgm:pt modelId="{FF2E7F31-372C-4E4E-B7B0-9668DDF3CB23}" type="pres">
      <dgm:prSet presAssocID="{FB353175-67EA-4538-B6D5-9C474D99C08C}" presName="parentText" presStyleLbl="node1" presStyleIdx="2" presStyleCnt="10">
        <dgm:presLayoutVars>
          <dgm:chMax val="0"/>
          <dgm:bulletEnabled val="1"/>
        </dgm:presLayoutVars>
      </dgm:prSet>
      <dgm:spPr/>
      <dgm:t>
        <a:bodyPr/>
        <a:lstStyle/>
        <a:p>
          <a:endParaRPr lang="tr-TR"/>
        </a:p>
      </dgm:t>
    </dgm:pt>
    <dgm:pt modelId="{A0845F84-A9B9-43F8-9B76-890961D86954}" type="pres">
      <dgm:prSet presAssocID="{FB353175-67EA-4538-B6D5-9C474D99C08C}" presName="childText" presStyleLbl="revTx" presStyleIdx="2" presStyleCnt="9">
        <dgm:presLayoutVars>
          <dgm:bulletEnabled val="1"/>
        </dgm:presLayoutVars>
      </dgm:prSet>
      <dgm:spPr/>
      <dgm:t>
        <a:bodyPr/>
        <a:lstStyle/>
        <a:p>
          <a:endParaRPr lang="tr-TR"/>
        </a:p>
      </dgm:t>
    </dgm:pt>
    <dgm:pt modelId="{FEA49E0E-4ECB-429D-B9D5-A5DE25B6F349}" type="pres">
      <dgm:prSet presAssocID="{0420655C-FC60-4F99-817F-0E94334AE747}" presName="parentText" presStyleLbl="node1" presStyleIdx="3" presStyleCnt="10">
        <dgm:presLayoutVars>
          <dgm:chMax val="0"/>
          <dgm:bulletEnabled val="1"/>
        </dgm:presLayoutVars>
      </dgm:prSet>
      <dgm:spPr/>
      <dgm:t>
        <a:bodyPr/>
        <a:lstStyle/>
        <a:p>
          <a:endParaRPr lang="tr-TR"/>
        </a:p>
      </dgm:t>
    </dgm:pt>
    <dgm:pt modelId="{E0A702A3-BBD8-4C9E-A39B-18351F959B94}" type="pres">
      <dgm:prSet presAssocID="{0420655C-FC60-4F99-817F-0E94334AE747}" presName="childText" presStyleLbl="revTx" presStyleIdx="3" presStyleCnt="9">
        <dgm:presLayoutVars>
          <dgm:bulletEnabled val="1"/>
        </dgm:presLayoutVars>
      </dgm:prSet>
      <dgm:spPr/>
      <dgm:t>
        <a:bodyPr/>
        <a:lstStyle/>
        <a:p>
          <a:endParaRPr lang="tr-TR"/>
        </a:p>
      </dgm:t>
    </dgm:pt>
    <dgm:pt modelId="{191286DC-B9C7-49EB-A427-1AAA6C1A79E7}" type="pres">
      <dgm:prSet presAssocID="{16737154-4AC4-46BA-9378-C6A097F6A813}" presName="parentText" presStyleLbl="node1" presStyleIdx="4" presStyleCnt="10">
        <dgm:presLayoutVars>
          <dgm:chMax val="0"/>
          <dgm:bulletEnabled val="1"/>
        </dgm:presLayoutVars>
      </dgm:prSet>
      <dgm:spPr/>
      <dgm:t>
        <a:bodyPr/>
        <a:lstStyle/>
        <a:p>
          <a:endParaRPr lang="tr-TR"/>
        </a:p>
      </dgm:t>
    </dgm:pt>
    <dgm:pt modelId="{05829141-AA70-4284-8BE2-C7729EB37109}" type="pres">
      <dgm:prSet presAssocID="{16737154-4AC4-46BA-9378-C6A097F6A813}" presName="childText" presStyleLbl="revTx" presStyleIdx="4" presStyleCnt="9">
        <dgm:presLayoutVars>
          <dgm:bulletEnabled val="1"/>
        </dgm:presLayoutVars>
      </dgm:prSet>
      <dgm:spPr/>
      <dgm:t>
        <a:bodyPr/>
        <a:lstStyle/>
        <a:p>
          <a:endParaRPr lang="tr-TR"/>
        </a:p>
      </dgm:t>
    </dgm:pt>
    <dgm:pt modelId="{E3289738-4282-4718-BC58-DF5B17F43C73}" type="pres">
      <dgm:prSet presAssocID="{7426B734-5E16-4368-970C-98BDFD8AC5E2}" presName="parentText" presStyleLbl="node1" presStyleIdx="5" presStyleCnt="10">
        <dgm:presLayoutVars>
          <dgm:chMax val="0"/>
          <dgm:bulletEnabled val="1"/>
        </dgm:presLayoutVars>
      </dgm:prSet>
      <dgm:spPr/>
      <dgm:t>
        <a:bodyPr/>
        <a:lstStyle/>
        <a:p>
          <a:endParaRPr lang="tr-TR"/>
        </a:p>
      </dgm:t>
    </dgm:pt>
    <dgm:pt modelId="{01CA1BB7-57DA-4D33-BA51-027B7AACCB50}" type="pres">
      <dgm:prSet presAssocID="{7426B734-5E16-4368-970C-98BDFD8AC5E2}" presName="childText" presStyleLbl="revTx" presStyleIdx="5" presStyleCnt="9">
        <dgm:presLayoutVars>
          <dgm:bulletEnabled val="1"/>
        </dgm:presLayoutVars>
      </dgm:prSet>
      <dgm:spPr/>
      <dgm:t>
        <a:bodyPr/>
        <a:lstStyle/>
        <a:p>
          <a:endParaRPr lang="tr-TR"/>
        </a:p>
      </dgm:t>
    </dgm:pt>
    <dgm:pt modelId="{71B1C6AB-9B3F-4191-B363-7CA44B15597C}" type="pres">
      <dgm:prSet presAssocID="{91F904F7-4CD7-49AC-84D8-A5654C4E2F5D}" presName="parentText" presStyleLbl="node1" presStyleIdx="6" presStyleCnt="10">
        <dgm:presLayoutVars>
          <dgm:chMax val="0"/>
          <dgm:bulletEnabled val="1"/>
        </dgm:presLayoutVars>
      </dgm:prSet>
      <dgm:spPr/>
      <dgm:t>
        <a:bodyPr/>
        <a:lstStyle/>
        <a:p>
          <a:endParaRPr lang="tr-TR"/>
        </a:p>
      </dgm:t>
    </dgm:pt>
    <dgm:pt modelId="{327A6D2E-9BB0-41E6-BF1C-91208C0BAB69}" type="pres">
      <dgm:prSet presAssocID="{91F904F7-4CD7-49AC-84D8-A5654C4E2F5D}" presName="childText" presStyleLbl="revTx" presStyleIdx="6" presStyleCnt="9">
        <dgm:presLayoutVars>
          <dgm:bulletEnabled val="1"/>
        </dgm:presLayoutVars>
      </dgm:prSet>
      <dgm:spPr/>
      <dgm:t>
        <a:bodyPr/>
        <a:lstStyle/>
        <a:p>
          <a:endParaRPr lang="tr-TR"/>
        </a:p>
      </dgm:t>
    </dgm:pt>
    <dgm:pt modelId="{1ECD828C-8141-4E64-94B3-1AB3251B5A41}" type="pres">
      <dgm:prSet presAssocID="{55D4E8B5-0572-4787-AF91-EF43DB0AB929}" presName="parentText" presStyleLbl="node1" presStyleIdx="7" presStyleCnt="10">
        <dgm:presLayoutVars>
          <dgm:chMax val="0"/>
          <dgm:bulletEnabled val="1"/>
        </dgm:presLayoutVars>
      </dgm:prSet>
      <dgm:spPr/>
      <dgm:t>
        <a:bodyPr/>
        <a:lstStyle/>
        <a:p>
          <a:endParaRPr lang="tr-TR"/>
        </a:p>
      </dgm:t>
    </dgm:pt>
    <dgm:pt modelId="{6CE457D4-0C0E-412A-9E6F-0B62039FCF6E}" type="pres">
      <dgm:prSet presAssocID="{55D4E8B5-0572-4787-AF91-EF43DB0AB929}" presName="childText" presStyleLbl="revTx" presStyleIdx="7" presStyleCnt="9">
        <dgm:presLayoutVars>
          <dgm:bulletEnabled val="1"/>
        </dgm:presLayoutVars>
      </dgm:prSet>
      <dgm:spPr/>
      <dgm:t>
        <a:bodyPr/>
        <a:lstStyle/>
        <a:p>
          <a:endParaRPr lang="tr-TR"/>
        </a:p>
      </dgm:t>
    </dgm:pt>
    <dgm:pt modelId="{7D099BE0-EADF-45C8-9360-3F114277839A}" type="pres">
      <dgm:prSet presAssocID="{73B674C4-277A-446A-82DC-E7867AD4C9B3}" presName="parentText" presStyleLbl="node1" presStyleIdx="8" presStyleCnt="10">
        <dgm:presLayoutVars>
          <dgm:chMax val="0"/>
          <dgm:bulletEnabled val="1"/>
        </dgm:presLayoutVars>
      </dgm:prSet>
      <dgm:spPr/>
      <dgm:t>
        <a:bodyPr/>
        <a:lstStyle/>
        <a:p>
          <a:endParaRPr lang="tr-TR"/>
        </a:p>
      </dgm:t>
    </dgm:pt>
    <dgm:pt modelId="{8C5CBDEA-59D6-4CF9-A39A-1C619A3AB77A}" type="pres">
      <dgm:prSet presAssocID="{73B674C4-277A-446A-82DC-E7867AD4C9B3}" presName="childText" presStyleLbl="revTx" presStyleIdx="8" presStyleCnt="9">
        <dgm:presLayoutVars>
          <dgm:bulletEnabled val="1"/>
        </dgm:presLayoutVars>
      </dgm:prSet>
      <dgm:spPr/>
      <dgm:t>
        <a:bodyPr/>
        <a:lstStyle/>
        <a:p>
          <a:endParaRPr lang="tr-TR"/>
        </a:p>
      </dgm:t>
    </dgm:pt>
    <dgm:pt modelId="{4DE3929D-1D24-4A24-9126-8567B8A13189}" type="pres">
      <dgm:prSet presAssocID="{A3C1D605-ECE9-499B-A865-BD19B0A8D8BD}" presName="parentText" presStyleLbl="node1" presStyleIdx="9" presStyleCnt="10">
        <dgm:presLayoutVars>
          <dgm:chMax val="0"/>
          <dgm:bulletEnabled val="1"/>
        </dgm:presLayoutVars>
      </dgm:prSet>
      <dgm:spPr/>
      <dgm:t>
        <a:bodyPr/>
        <a:lstStyle/>
        <a:p>
          <a:endParaRPr lang="tr-TR"/>
        </a:p>
      </dgm:t>
    </dgm:pt>
  </dgm:ptLst>
  <dgm:cxnLst>
    <dgm:cxn modelId="{FA5A8586-763E-4847-A1DD-2E7EE4F7D1F1}" srcId="{0420655C-FC60-4F99-817F-0E94334AE747}" destId="{BB8847B9-7AE8-4526-82E7-89E65F3BEED1}" srcOrd="0" destOrd="0" parTransId="{5F1C15E0-EDCF-46C4-BD2F-6F7F9E0AD24D}" sibTransId="{87BD8F85-B832-4362-BA4B-27B51469F7B0}"/>
    <dgm:cxn modelId="{C1763535-EB7C-4FBF-80B3-249AC73FE53D}" type="presOf" srcId="{9599092D-CFA4-4288-A89E-11ECD31A42DF}" destId="{8C5CBDEA-59D6-4CF9-A39A-1C619A3AB77A}" srcOrd="0" destOrd="0" presId="urn:microsoft.com/office/officeart/2005/8/layout/vList2"/>
    <dgm:cxn modelId="{1DF8BE6B-BFE9-4899-A882-13C2CFA47EB1}" type="presOf" srcId="{C7ADCD1A-AEA4-47FB-B881-FC62ED708EC7}" destId="{0F14BA2A-6A6D-4201-ABFD-1DB2A2582D85}" srcOrd="0" destOrd="3" presId="urn:microsoft.com/office/officeart/2005/8/layout/vList2"/>
    <dgm:cxn modelId="{D5B9FF9D-B800-4A8A-AA60-48CE2C83EB25}" type="presOf" srcId="{16737154-4AC4-46BA-9378-C6A097F6A813}" destId="{191286DC-B9C7-49EB-A427-1AAA6C1A79E7}" srcOrd="0" destOrd="0" presId="urn:microsoft.com/office/officeart/2005/8/layout/vList2"/>
    <dgm:cxn modelId="{3CFA6372-A3D8-46DF-AAA8-CBE526CEF886}" type="presOf" srcId="{F7FBC376-9BA6-456C-AB04-4EA622B58002}" destId="{A0845F84-A9B9-43F8-9B76-890961D86954}" srcOrd="0" destOrd="1" presId="urn:microsoft.com/office/officeart/2005/8/layout/vList2"/>
    <dgm:cxn modelId="{D1BCA503-3783-4F79-A9C4-6D92A2106963}" srcId="{43F66839-F0E4-4607-86A4-7C29427D5706}" destId="{90181D3B-A8F7-450A-BFF1-5D18BEE54637}" srcOrd="0" destOrd="0" parTransId="{B5234BEE-7742-4DF5-A27C-A9B490EBE9E6}" sibTransId="{6B7B16DB-D0FD-496B-8FD6-B32DE402D11A}"/>
    <dgm:cxn modelId="{00B7B579-016A-41D2-A974-9280BAB13803}" srcId="{34E48ED4-D848-478D-A5E8-881847C5B1AC}" destId="{55D4E8B5-0572-4787-AF91-EF43DB0AB929}" srcOrd="7" destOrd="0" parTransId="{7E214313-33F7-49AC-87EC-A43D45845C06}" sibTransId="{C3D1378B-59AF-4FEA-85A2-B7A8896FE9EA}"/>
    <dgm:cxn modelId="{F0F154F9-E5E9-4A6F-BA57-B7FA34BA9B0B}" srcId="{43F66839-F0E4-4607-86A4-7C29427D5706}" destId="{7AD2A98A-FA97-4D42-BBA6-4977E2EFA0CD}" srcOrd="1" destOrd="0" parTransId="{246D0468-1A6D-40A6-AE1E-F57CD681EB2E}" sibTransId="{0764F591-9864-4B94-9FD9-544E7F7582F0}"/>
    <dgm:cxn modelId="{01A20214-3353-4F6C-9FE6-1D92F701C0ED}" type="presOf" srcId="{43F66839-F0E4-4607-86A4-7C29427D5706}" destId="{4E6E01F6-7A96-4918-A5F4-0251CF201532}" srcOrd="0" destOrd="0" presId="urn:microsoft.com/office/officeart/2005/8/layout/vList2"/>
    <dgm:cxn modelId="{0163BAAC-4478-4EB4-B370-68F0FA892A83}" type="presOf" srcId="{528145DC-1EF9-402C-AF60-50157218F044}" destId="{05829141-AA70-4284-8BE2-C7729EB37109}" srcOrd="0" destOrd="0" presId="urn:microsoft.com/office/officeart/2005/8/layout/vList2"/>
    <dgm:cxn modelId="{2338C3D6-AEF0-4A0D-9B1D-811910EBD146}" type="presOf" srcId="{C9A31EE3-4F80-474D-9007-0F5EBC94AD9D}" destId="{6CE457D4-0C0E-412A-9E6F-0B62039FCF6E}" srcOrd="0" destOrd="0" presId="urn:microsoft.com/office/officeart/2005/8/layout/vList2"/>
    <dgm:cxn modelId="{DD24DF86-B2AD-4817-B9D9-56CEF8D04BF1}" srcId="{8F3B8B51-FE9C-4C86-8B9F-2CB743E7950E}" destId="{28C5EBDA-3F81-47B2-80F7-5B330555FB30}" srcOrd="4" destOrd="0" parTransId="{039249E3-E919-4E06-A4D5-D8568F3ABD11}" sibTransId="{17E11022-07DB-4F5E-A58E-46CDBBE5C371}"/>
    <dgm:cxn modelId="{8E850794-FB73-4E08-9159-15F3A60FEB63}" type="presOf" srcId="{696A955D-CAF3-416B-94D4-EBF225AEEE26}" destId="{0F14BA2A-6A6D-4201-ABFD-1DB2A2582D85}" srcOrd="0" destOrd="0" presId="urn:microsoft.com/office/officeart/2005/8/layout/vList2"/>
    <dgm:cxn modelId="{F23FDA33-1DCF-4034-8280-BDADFE1D8E1E}" type="presOf" srcId="{1066DD7B-B7D4-4097-93A0-4BABEFF0ACFB}" destId="{E0A702A3-BBD8-4C9E-A39B-18351F959B94}" srcOrd="0" destOrd="5" presId="urn:microsoft.com/office/officeart/2005/8/layout/vList2"/>
    <dgm:cxn modelId="{1B003231-EBB6-460D-BF77-410D8741F199}" srcId="{0420655C-FC60-4F99-817F-0E94334AE747}" destId="{0E0C2AC1-D947-4B35-A55F-CC0CB31A02BA}" srcOrd="2" destOrd="0" parTransId="{E6C0C75C-F0F8-4DD1-B7B0-9D369F2045A9}" sibTransId="{1462AE0E-F0E0-4590-A100-62100E67F4E9}"/>
    <dgm:cxn modelId="{7B39223E-D0BE-496B-8833-B2016510E04C}" type="presOf" srcId="{73B674C4-277A-446A-82DC-E7867AD4C9B3}" destId="{7D099BE0-EADF-45C8-9360-3F114277839A}" srcOrd="0" destOrd="0" presId="urn:microsoft.com/office/officeart/2005/8/layout/vList2"/>
    <dgm:cxn modelId="{D89A16CF-0141-4A88-A237-C740F4ACFF56}" srcId="{8F3B8B51-FE9C-4C86-8B9F-2CB743E7950E}" destId="{972326EA-F709-48DB-86B3-2A6644ADD678}" srcOrd="2" destOrd="0" parTransId="{3EB611CF-4C4A-437B-8B09-4D7232F03372}" sibTransId="{74F7395D-1F60-4B19-8CC8-876A7A222916}"/>
    <dgm:cxn modelId="{69453260-614D-4A94-8965-26C81770BC75}" type="presOf" srcId="{34E48ED4-D848-478D-A5E8-881847C5B1AC}" destId="{1DABE453-C17E-4841-B7A9-CA886DB9BFEF}" srcOrd="0" destOrd="0" presId="urn:microsoft.com/office/officeart/2005/8/layout/vList2"/>
    <dgm:cxn modelId="{F1D147B5-2619-4517-BA1E-6DD5C339848F}" srcId="{16737154-4AC4-46BA-9378-C6A097F6A813}" destId="{528145DC-1EF9-402C-AF60-50157218F044}" srcOrd="0" destOrd="0" parTransId="{84B6FF78-3B2F-4FC6-BDA2-86E23C74DCB0}" sibTransId="{174C6673-06B7-4469-AEAC-4A15D2B5CDCD}"/>
    <dgm:cxn modelId="{DEE3D644-C324-4A59-8431-C8F9DBD21852}" type="presOf" srcId="{78BCE3D0-2085-49AE-A323-0843BEB40E02}" destId="{0F14BA2A-6A6D-4201-ABFD-1DB2A2582D85}" srcOrd="0" destOrd="1" presId="urn:microsoft.com/office/officeart/2005/8/layout/vList2"/>
    <dgm:cxn modelId="{400D92F6-B6B9-4333-AA12-E4442774F106}" srcId="{8F3B8B51-FE9C-4C86-8B9F-2CB743E7950E}" destId="{C7ADCD1A-AEA4-47FB-B881-FC62ED708EC7}" srcOrd="3" destOrd="0" parTransId="{87E9982C-D774-40FD-8A87-6D6BE90700BE}" sibTransId="{2869DACA-C10B-448C-A7B2-6361853CB22D}"/>
    <dgm:cxn modelId="{172A6410-B715-4E60-A35E-55E96A879C88}" type="presOf" srcId="{A3C1D605-ECE9-499B-A865-BD19B0A8D8BD}" destId="{4DE3929D-1D24-4A24-9126-8567B8A13189}" srcOrd="0" destOrd="0" presId="urn:microsoft.com/office/officeart/2005/8/layout/vList2"/>
    <dgm:cxn modelId="{E07C8CD2-2A10-4CA1-8FAA-EF5BA1E89EF8}" srcId="{8F3B8B51-FE9C-4C86-8B9F-2CB743E7950E}" destId="{78BCE3D0-2085-49AE-A323-0843BEB40E02}" srcOrd="1" destOrd="0" parTransId="{A6764D24-2B3D-4C58-BA87-2EA43FF6CD1A}" sibTransId="{4D12C50B-567C-4A42-9330-4AC6705835E7}"/>
    <dgm:cxn modelId="{AE07DC6B-07D3-4905-BB41-808913ED1BB9}" srcId="{8F3B8B51-FE9C-4C86-8B9F-2CB743E7950E}" destId="{696A955D-CAF3-416B-94D4-EBF225AEEE26}" srcOrd="0" destOrd="0" parTransId="{F180E67E-0215-4426-895C-660DBFADDD9C}" sibTransId="{F8115152-5575-4CAC-A4BF-27361DFC3EAE}"/>
    <dgm:cxn modelId="{D0E738AA-C16B-4B61-BD69-4A6C2DEF8CB2}" srcId="{55D4E8B5-0572-4787-AF91-EF43DB0AB929}" destId="{C9A31EE3-4F80-474D-9007-0F5EBC94AD9D}" srcOrd="0" destOrd="0" parTransId="{342112A1-440F-4745-859C-8E18613E48BA}" sibTransId="{BF218344-DB3C-4668-9357-60351944A717}"/>
    <dgm:cxn modelId="{994E6924-63FE-490E-AC66-CAD030912079}" srcId="{34E48ED4-D848-478D-A5E8-881847C5B1AC}" destId="{8F3B8B51-FE9C-4C86-8B9F-2CB743E7950E}" srcOrd="0" destOrd="0" parTransId="{71FA852C-6FB4-42B3-8847-C8EEF2BFD8D3}" sibTransId="{BCE9B5EF-7288-4BB7-9217-D1229EAB4218}"/>
    <dgm:cxn modelId="{8A982A1E-B756-4885-A39B-9141B05ECCA3}" type="presOf" srcId="{FB353175-67EA-4538-B6D5-9C474D99C08C}" destId="{FF2E7F31-372C-4E4E-B7B0-9668DDF3CB23}" srcOrd="0" destOrd="0" presId="urn:microsoft.com/office/officeart/2005/8/layout/vList2"/>
    <dgm:cxn modelId="{D7BCCA22-2E0D-4BD9-8385-B892B860197C}" srcId="{34E48ED4-D848-478D-A5E8-881847C5B1AC}" destId="{43F66839-F0E4-4607-86A4-7C29427D5706}" srcOrd="1" destOrd="0" parTransId="{08D48F76-49FB-467D-9E5E-A8DEA8B88300}" sibTransId="{1C9FB010-3827-417E-B99F-68DDEE9B6D5D}"/>
    <dgm:cxn modelId="{26BA9272-6517-4790-AA02-D8A944A51BB3}" srcId="{91F904F7-4CD7-49AC-84D8-A5654C4E2F5D}" destId="{7414A8F0-2304-46A5-BDFA-08E0CDC8AC59}" srcOrd="0" destOrd="0" parTransId="{C5F06D98-5266-4D3B-9A01-8E62EDC02EEC}" sibTransId="{3D2FC85B-C659-45B0-8304-B15B28C22057}"/>
    <dgm:cxn modelId="{C8159ECF-7E19-4DA0-9260-7A9A710374DB}" type="presOf" srcId="{90181D3B-A8F7-450A-BFF1-5D18BEE54637}" destId="{8B23E7AE-298A-484D-BE72-363DA55AD2DE}" srcOrd="0" destOrd="0" presId="urn:microsoft.com/office/officeart/2005/8/layout/vList2"/>
    <dgm:cxn modelId="{F5C301A1-BB1E-46E7-A926-5AFFFE7D1025}" srcId="{34E48ED4-D848-478D-A5E8-881847C5B1AC}" destId="{7426B734-5E16-4368-970C-98BDFD8AC5E2}" srcOrd="5" destOrd="0" parTransId="{CDF55946-413B-4A4F-A4B6-7C861C86AFFB}" sibTransId="{1B441ACA-0687-410C-812D-C4A8D580C2B4}"/>
    <dgm:cxn modelId="{D5B0C92C-0B56-4C3A-84E8-AF1CA07E7AAC}" type="presOf" srcId="{91F904F7-4CD7-49AC-84D8-A5654C4E2F5D}" destId="{71B1C6AB-9B3F-4191-B363-7CA44B15597C}" srcOrd="0" destOrd="0" presId="urn:microsoft.com/office/officeart/2005/8/layout/vList2"/>
    <dgm:cxn modelId="{FE831A0D-5819-4765-B18F-DF523CC95344}" srcId="{0420655C-FC60-4F99-817F-0E94334AE747}" destId="{B774A1A8-B1D7-4A82-8E4F-BC1354F863A1}" srcOrd="1" destOrd="0" parTransId="{5D3BB5DF-2485-4764-8111-E9D92F8A5581}" sibTransId="{BB7A8CDA-BAA5-407F-A376-C6443DED16BB}"/>
    <dgm:cxn modelId="{93A29C04-F3F3-4D5C-BC85-8DFAF988265A}" type="presOf" srcId="{7414A8F0-2304-46A5-BDFA-08E0CDC8AC59}" destId="{327A6D2E-9BB0-41E6-BF1C-91208C0BAB69}" srcOrd="0" destOrd="0" presId="urn:microsoft.com/office/officeart/2005/8/layout/vList2"/>
    <dgm:cxn modelId="{52AA4BBA-B6EE-400F-A37F-BF2AE1FED8A8}" srcId="{34E48ED4-D848-478D-A5E8-881847C5B1AC}" destId="{73B674C4-277A-446A-82DC-E7867AD4C9B3}" srcOrd="8" destOrd="0" parTransId="{CE53D947-3A57-469D-9DFA-E69763A2CF58}" sibTransId="{9C8A6941-D471-4D23-A93E-E5C4888EF7B6}"/>
    <dgm:cxn modelId="{D68C3DA4-CDDE-454E-AFD7-5463111791DD}" type="presOf" srcId="{B5D5D5FC-7434-477F-90B6-FE80E45C214B}" destId="{8B23E7AE-298A-484D-BE72-363DA55AD2DE}" srcOrd="0" destOrd="2" presId="urn:microsoft.com/office/officeart/2005/8/layout/vList2"/>
    <dgm:cxn modelId="{26326D5A-DDD9-481E-9E53-F3078FAD18FC}" srcId="{0420655C-FC60-4F99-817F-0E94334AE747}" destId="{10C9A26F-AD50-4BB9-9242-16C59084B459}" srcOrd="3" destOrd="0" parTransId="{722F52B3-87F0-4E8F-A4FF-CA6CED8FFC92}" sibTransId="{AAC5D4D0-5F5F-4783-8FEA-D2342B36B16F}"/>
    <dgm:cxn modelId="{1A848174-9A36-4C72-B307-8D0B9080A7A9}" type="presOf" srcId="{C6478532-2B9A-4116-B001-863B2E8472BF}" destId="{A0845F84-A9B9-43F8-9B76-890961D86954}" srcOrd="0" destOrd="0" presId="urn:microsoft.com/office/officeart/2005/8/layout/vList2"/>
    <dgm:cxn modelId="{B867E3BA-8982-452D-9435-CB094D6BC20B}" srcId="{0420655C-FC60-4F99-817F-0E94334AE747}" destId="{1066DD7B-B7D4-4097-93A0-4BABEFF0ACFB}" srcOrd="5" destOrd="0" parTransId="{18EB1F49-7E94-44A9-9B10-2B669F96B0EE}" sibTransId="{7E485D3A-7658-458F-BAD2-BA06314F5BD1}"/>
    <dgm:cxn modelId="{16E8098A-2573-44A6-A159-CAA0D9F98A26}" srcId="{34E48ED4-D848-478D-A5E8-881847C5B1AC}" destId="{16737154-4AC4-46BA-9378-C6A097F6A813}" srcOrd="4" destOrd="0" parTransId="{81C914D5-F3ED-48BB-B112-50F7455F6557}" sibTransId="{A483E5D6-848E-49AA-9F78-4DAD89F198E6}"/>
    <dgm:cxn modelId="{0A65C147-414A-4AF9-97DB-DD80CA29EA0A}" srcId="{34E48ED4-D848-478D-A5E8-881847C5B1AC}" destId="{0420655C-FC60-4F99-817F-0E94334AE747}" srcOrd="3" destOrd="0" parTransId="{735D9BD9-7B45-4CE0-A4A0-9846249C29F3}" sibTransId="{C51672CF-3EDF-4AE2-9391-6C098BF1B36B}"/>
    <dgm:cxn modelId="{173EB0D1-E8D2-45F5-93C4-7F0FD607829B}" type="presOf" srcId="{10C9A26F-AD50-4BB9-9242-16C59084B459}" destId="{E0A702A3-BBD8-4C9E-A39B-18351F959B94}" srcOrd="0" destOrd="3" presId="urn:microsoft.com/office/officeart/2005/8/layout/vList2"/>
    <dgm:cxn modelId="{7A693119-ECE2-4623-B8EF-5B85030416BF}" srcId="{34E48ED4-D848-478D-A5E8-881847C5B1AC}" destId="{FB353175-67EA-4538-B6D5-9C474D99C08C}" srcOrd="2" destOrd="0" parTransId="{BEE5ED03-5054-457E-850E-3C6FB48F8619}" sibTransId="{A60B8F15-5F96-476F-98DF-BC1235CAF022}"/>
    <dgm:cxn modelId="{2D28D360-6102-4C91-B99C-8C87995DD68A}" srcId="{FB353175-67EA-4538-B6D5-9C474D99C08C}" destId="{F7FBC376-9BA6-456C-AB04-4EA622B58002}" srcOrd="1" destOrd="0" parTransId="{340D23A6-E8AE-4D0C-96B9-944BB4193BC5}" sibTransId="{1A207350-5AC2-4C01-8977-D1D0E59A3210}"/>
    <dgm:cxn modelId="{18477592-623E-45BE-A52A-13252C2F7A8F}" type="presOf" srcId="{0E0C2AC1-D947-4B35-A55F-CC0CB31A02BA}" destId="{E0A702A3-BBD8-4C9E-A39B-18351F959B94}" srcOrd="0" destOrd="2" presId="urn:microsoft.com/office/officeart/2005/8/layout/vList2"/>
    <dgm:cxn modelId="{1270F0AF-2DED-4609-89FB-AB2B0EC048D0}" type="presOf" srcId="{972326EA-F709-48DB-86B3-2A6644ADD678}" destId="{0F14BA2A-6A6D-4201-ABFD-1DB2A2582D85}" srcOrd="0" destOrd="2" presId="urn:microsoft.com/office/officeart/2005/8/layout/vList2"/>
    <dgm:cxn modelId="{9F617EBA-5EE3-4CC0-84B4-27DF89B9AC15}" srcId="{43F66839-F0E4-4607-86A4-7C29427D5706}" destId="{B5D5D5FC-7434-477F-90B6-FE80E45C214B}" srcOrd="2" destOrd="0" parTransId="{0F14B490-1E26-4A50-8E4B-716CCBAB8617}" sibTransId="{8E8D8C23-0E7F-4E37-BFAD-71525A3A68F2}"/>
    <dgm:cxn modelId="{D3564147-3543-4CD5-85BC-0903FBBE9440}" srcId="{7426B734-5E16-4368-970C-98BDFD8AC5E2}" destId="{0BA6D156-474E-4EDD-B70E-AEC83633133A}" srcOrd="0" destOrd="0" parTransId="{2EDAC9D5-954A-4373-8EAB-25516B29F949}" sibTransId="{E5B5AB54-6FEE-4801-94BB-3BA6F7963CF0}"/>
    <dgm:cxn modelId="{A2C9BBDB-A4A0-4C4C-A328-9C9C7171CF1B}" srcId="{FB353175-67EA-4538-B6D5-9C474D99C08C}" destId="{C6478532-2B9A-4116-B001-863B2E8472BF}" srcOrd="0" destOrd="0" parTransId="{992C38F6-4913-4F44-8666-5FEB81F2821B}" sibTransId="{154BF898-1B9C-490E-B92C-9BC548F7BECE}"/>
    <dgm:cxn modelId="{2D16A8AC-6C9E-4542-8B37-99F09B09044C}" type="presOf" srcId="{8F3B8B51-FE9C-4C86-8B9F-2CB743E7950E}" destId="{2388A841-4309-4CC6-9405-E0291DF578FB}" srcOrd="0" destOrd="0" presId="urn:microsoft.com/office/officeart/2005/8/layout/vList2"/>
    <dgm:cxn modelId="{578AF629-E07C-48B5-A122-48A1D1DCCA75}" srcId="{34E48ED4-D848-478D-A5E8-881847C5B1AC}" destId="{A3C1D605-ECE9-499B-A865-BD19B0A8D8BD}" srcOrd="9" destOrd="0" parTransId="{A1A48601-2EDB-4315-8379-76521DF7EE73}" sibTransId="{820568D4-3C94-4CA6-865F-1974A984C2A0}"/>
    <dgm:cxn modelId="{DC5DE731-A0A6-4B6B-9E65-50F1D021519E}" type="presOf" srcId="{7AD2A98A-FA97-4D42-BBA6-4977E2EFA0CD}" destId="{8B23E7AE-298A-484D-BE72-363DA55AD2DE}" srcOrd="0" destOrd="1" presId="urn:microsoft.com/office/officeart/2005/8/layout/vList2"/>
    <dgm:cxn modelId="{DFA1A49F-B8F0-4204-950E-E76DE36F08E9}" type="presOf" srcId="{BB8847B9-7AE8-4526-82E7-89E65F3BEED1}" destId="{E0A702A3-BBD8-4C9E-A39B-18351F959B94}" srcOrd="0" destOrd="0" presId="urn:microsoft.com/office/officeart/2005/8/layout/vList2"/>
    <dgm:cxn modelId="{E97AC37D-3B3A-4B4C-923F-39CA602778C7}" type="presOf" srcId="{1E575522-3CEE-4389-B1ED-575EBF91E6DC}" destId="{E0A702A3-BBD8-4C9E-A39B-18351F959B94}" srcOrd="0" destOrd="4" presId="urn:microsoft.com/office/officeart/2005/8/layout/vList2"/>
    <dgm:cxn modelId="{F7391F28-FD01-4F66-A947-B44E640FAE93}" srcId="{73B674C4-277A-446A-82DC-E7867AD4C9B3}" destId="{9599092D-CFA4-4288-A89E-11ECD31A42DF}" srcOrd="0" destOrd="0" parTransId="{9C3601FA-2EA6-4705-872A-7856283AD198}" sibTransId="{50DD8304-CD50-446B-ACC4-8F01297BCB4C}"/>
    <dgm:cxn modelId="{B40F4382-E731-4A99-84B9-9BC6DBABE1FD}" type="presOf" srcId="{B774A1A8-B1D7-4A82-8E4F-BC1354F863A1}" destId="{E0A702A3-BBD8-4C9E-A39B-18351F959B94}" srcOrd="0" destOrd="1" presId="urn:microsoft.com/office/officeart/2005/8/layout/vList2"/>
    <dgm:cxn modelId="{1795673D-7CDC-40E3-8B8F-9F1576E4DF28}" type="presOf" srcId="{0420655C-FC60-4F99-817F-0E94334AE747}" destId="{FEA49E0E-4ECB-429D-B9D5-A5DE25B6F349}" srcOrd="0" destOrd="0" presId="urn:microsoft.com/office/officeart/2005/8/layout/vList2"/>
    <dgm:cxn modelId="{F1B45FDB-CC36-4AA2-8B21-D6855B24E7A3}" srcId="{34E48ED4-D848-478D-A5E8-881847C5B1AC}" destId="{91F904F7-4CD7-49AC-84D8-A5654C4E2F5D}" srcOrd="6" destOrd="0" parTransId="{DE573CE8-A83A-499F-8CDE-64CDFC4BA5A8}" sibTransId="{CB0B2B58-A956-4E48-93BC-99BA1DE4EDA3}"/>
    <dgm:cxn modelId="{618DFF97-B261-448D-BB16-038E9FEB1588}" type="presOf" srcId="{55D4E8B5-0572-4787-AF91-EF43DB0AB929}" destId="{1ECD828C-8141-4E64-94B3-1AB3251B5A41}" srcOrd="0" destOrd="0" presId="urn:microsoft.com/office/officeart/2005/8/layout/vList2"/>
    <dgm:cxn modelId="{619BB75E-F6E0-400C-97CA-C335BF28A961}" type="presOf" srcId="{0BA6D156-474E-4EDD-B70E-AEC83633133A}" destId="{01CA1BB7-57DA-4D33-BA51-027B7AACCB50}" srcOrd="0" destOrd="0" presId="urn:microsoft.com/office/officeart/2005/8/layout/vList2"/>
    <dgm:cxn modelId="{0ED21E24-EF3C-4AFA-96D8-383D594BAFF1}" type="presOf" srcId="{7426B734-5E16-4368-970C-98BDFD8AC5E2}" destId="{E3289738-4282-4718-BC58-DF5B17F43C73}" srcOrd="0" destOrd="0" presId="urn:microsoft.com/office/officeart/2005/8/layout/vList2"/>
    <dgm:cxn modelId="{CCB968F8-DB16-4EE0-915D-E29B1675C21E}" srcId="{0420655C-FC60-4F99-817F-0E94334AE747}" destId="{1E575522-3CEE-4389-B1ED-575EBF91E6DC}" srcOrd="4" destOrd="0" parTransId="{8DFD8916-CC94-4830-811F-59C6482B5983}" sibTransId="{D5ECE73B-D9CC-4C19-83D6-DE94DD6F8002}"/>
    <dgm:cxn modelId="{712473C9-E811-4231-BBEC-70015DF15754}" type="presOf" srcId="{28C5EBDA-3F81-47B2-80F7-5B330555FB30}" destId="{0F14BA2A-6A6D-4201-ABFD-1DB2A2582D85}" srcOrd="0" destOrd="4" presId="urn:microsoft.com/office/officeart/2005/8/layout/vList2"/>
    <dgm:cxn modelId="{A5950DD0-7680-4C41-A665-27347D25E67E}" type="presParOf" srcId="{1DABE453-C17E-4841-B7A9-CA886DB9BFEF}" destId="{2388A841-4309-4CC6-9405-E0291DF578FB}" srcOrd="0" destOrd="0" presId="urn:microsoft.com/office/officeart/2005/8/layout/vList2"/>
    <dgm:cxn modelId="{8FCC7D5F-3CFA-4E32-8A62-9BB86A1C37A1}" type="presParOf" srcId="{1DABE453-C17E-4841-B7A9-CA886DB9BFEF}" destId="{0F14BA2A-6A6D-4201-ABFD-1DB2A2582D85}" srcOrd="1" destOrd="0" presId="urn:microsoft.com/office/officeart/2005/8/layout/vList2"/>
    <dgm:cxn modelId="{2CC90425-E48C-41A1-80E1-767023F90115}" type="presParOf" srcId="{1DABE453-C17E-4841-B7A9-CA886DB9BFEF}" destId="{4E6E01F6-7A96-4918-A5F4-0251CF201532}" srcOrd="2" destOrd="0" presId="urn:microsoft.com/office/officeart/2005/8/layout/vList2"/>
    <dgm:cxn modelId="{B6E0A55B-0E68-4030-B66B-3B596E8EA4EF}" type="presParOf" srcId="{1DABE453-C17E-4841-B7A9-CA886DB9BFEF}" destId="{8B23E7AE-298A-484D-BE72-363DA55AD2DE}" srcOrd="3" destOrd="0" presId="urn:microsoft.com/office/officeart/2005/8/layout/vList2"/>
    <dgm:cxn modelId="{F59C5F76-F529-46D4-B1AB-5106C4016E48}" type="presParOf" srcId="{1DABE453-C17E-4841-B7A9-CA886DB9BFEF}" destId="{FF2E7F31-372C-4E4E-B7B0-9668DDF3CB23}" srcOrd="4" destOrd="0" presId="urn:microsoft.com/office/officeart/2005/8/layout/vList2"/>
    <dgm:cxn modelId="{EA42D225-174D-4498-8234-BADB77800B4E}" type="presParOf" srcId="{1DABE453-C17E-4841-B7A9-CA886DB9BFEF}" destId="{A0845F84-A9B9-43F8-9B76-890961D86954}" srcOrd="5" destOrd="0" presId="urn:microsoft.com/office/officeart/2005/8/layout/vList2"/>
    <dgm:cxn modelId="{7B6537D2-BBE7-4B73-9BBA-C7D006DF5DD4}" type="presParOf" srcId="{1DABE453-C17E-4841-B7A9-CA886DB9BFEF}" destId="{FEA49E0E-4ECB-429D-B9D5-A5DE25B6F349}" srcOrd="6" destOrd="0" presId="urn:microsoft.com/office/officeart/2005/8/layout/vList2"/>
    <dgm:cxn modelId="{BCC08346-53E4-4B14-BEE9-8162C3FD5337}" type="presParOf" srcId="{1DABE453-C17E-4841-B7A9-CA886DB9BFEF}" destId="{E0A702A3-BBD8-4C9E-A39B-18351F959B94}" srcOrd="7" destOrd="0" presId="urn:microsoft.com/office/officeart/2005/8/layout/vList2"/>
    <dgm:cxn modelId="{71A4C1CB-7A78-4A66-804B-5D8BF8F893C1}" type="presParOf" srcId="{1DABE453-C17E-4841-B7A9-CA886DB9BFEF}" destId="{191286DC-B9C7-49EB-A427-1AAA6C1A79E7}" srcOrd="8" destOrd="0" presId="urn:microsoft.com/office/officeart/2005/8/layout/vList2"/>
    <dgm:cxn modelId="{AC3A9B83-E4F9-49AF-84E5-C080552C4F49}" type="presParOf" srcId="{1DABE453-C17E-4841-B7A9-CA886DB9BFEF}" destId="{05829141-AA70-4284-8BE2-C7729EB37109}" srcOrd="9" destOrd="0" presId="urn:microsoft.com/office/officeart/2005/8/layout/vList2"/>
    <dgm:cxn modelId="{232EE6BC-1883-429D-82E4-91772FC9F2D6}" type="presParOf" srcId="{1DABE453-C17E-4841-B7A9-CA886DB9BFEF}" destId="{E3289738-4282-4718-BC58-DF5B17F43C73}" srcOrd="10" destOrd="0" presId="urn:microsoft.com/office/officeart/2005/8/layout/vList2"/>
    <dgm:cxn modelId="{4528C4F1-61E6-4595-8529-B25D4AE5AEA8}" type="presParOf" srcId="{1DABE453-C17E-4841-B7A9-CA886DB9BFEF}" destId="{01CA1BB7-57DA-4D33-BA51-027B7AACCB50}" srcOrd="11" destOrd="0" presId="urn:microsoft.com/office/officeart/2005/8/layout/vList2"/>
    <dgm:cxn modelId="{C92E6C68-1619-4D79-91C2-2D25EF87496C}" type="presParOf" srcId="{1DABE453-C17E-4841-B7A9-CA886DB9BFEF}" destId="{71B1C6AB-9B3F-4191-B363-7CA44B15597C}" srcOrd="12" destOrd="0" presId="urn:microsoft.com/office/officeart/2005/8/layout/vList2"/>
    <dgm:cxn modelId="{8BD71EE1-5BB2-4876-9A6F-8CE18E91A1F7}" type="presParOf" srcId="{1DABE453-C17E-4841-B7A9-CA886DB9BFEF}" destId="{327A6D2E-9BB0-41E6-BF1C-91208C0BAB69}" srcOrd="13" destOrd="0" presId="urn:microsoft.com/office/officeart/2005/8/layout/vList2"/>
    <dgm:cxn modelId="{A6091ECB-D9DF-4CAE-89DF-FA4E9BCF212E}" type="presParOf" srcId="{1DABE453-C17E-4841-B7A9-CA886DB9BFEF}" destId="{1ECD828C-8141-4E64-94B3-1AB3251B5A41}" srcOrd="14" destOrd="0" presId="urn:microsoft.com/office/officeart/2005/8/layout/vList2"/>
    <dgm:cxn modelId="{871EE7D1-A94C-40DC-A157-EE2F6D664DCA}" type="presParOf" srcId="{1DABE453-C17E-4841-B7A9-CA886DB9BFEF}" destId="{6CE457D4-0C0E-412A-9E6F-0B62039FCF6E}" srcOrd="15" destOrd="0" presId="urn:microsoft.com/office/officeart/2005/8/layout/vList2"/>
    <dgm:cxn modelId="{1CFC182A-1EDF-4BC2-9F35-B2FB56DCF704}" type="presParOf" srcId="{1DABE453-C17E-4841-B7A9-CA886DB9BFEF}" destId="{7D099BE0-EADF-45C8-9360-3F114277839A}" srcOrd="16" destOrd="0" presId="urn:microsoft.com/office/officeart/2005/8/layout/vList2"/>
    <dgm:cxn modelId="{D8B89CF8-D40F-4487-85C2-C04E721852A8}" type="presParOf" srcId="{1DABE453-C17E-4841-B7A9-CA886DB9BFEF}" destId="{8C5CBDEA-59D6-4CF9-A39A-1C619A3AB77A}" srcOrd="17" destOrd="0" presId="urn:microsoft.com/office/officeart/2005/8/layout/vList2"/>
    <dgm:cxn modelId="{022F2D4D-9B7C-4BA6-A5C2-D7A599268793}" type="presParOf" srcId="{1DABE453-C17E-4841-B7A9-CA886DB9BFEF}" destId="{4DE3929D-1D24-4A24-9126-8567B8A13189}" srcOrd="18" destOrd="0" presId="urn:microsoft.com/office/officeart/2005/8/layout/vList2"/>
  </dgm:cxnLst>
  <dgm:bg>
    <a:solidFill>
      <a:schemeClr val="bg1"/>
    </a:solid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B4D3C412-8AA5-46CE-A9AB-7BB88E6A5D3C}"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tr-TR"/>
        </a:p>
      </dgm:t>
    </dgm:pt>
    <dgm:pt modelId="{74A475B7-A2EB-48DA-BEE9-71D9413B57B0}">
      <dgm:prSet/>
      <dgm:spPr/>
      <dgm:t>
        <a:bodyPr/>
        <a:lstStyle/>
        <a:p>
          <a:pPr rtl="0"/>
          <a:r>
            <a:rPr lang="tr-TR" smtClean="0"/>
            <a:t>Ek dersler haftalık bazda hesaplanır.</a:t>
          </a:r>
          <a:endParaRPr lang="tr-TR"/>
        </a:p>
      </dgm:t>
    </dgm:pt>
    <dgm:pt modelId="{0BF2C222-74C9-4135-AD2C-C6D3739D6A29}" type="parTrans" cxnId="{4D1F2239-E2F2-49B0-89BC-87D81620CD0E}">
      <dgm:prSet/>
      <dgm:spPr/>
      <dgm:t>
        <a:bodyPr/>
        <a:lstStyle/>
        <a:p>
          <a:endParaRPr lang="tr-TR"/>
        </a:p>
      </dgm:t>
    </dgm:pt>
    <dgm:pt modelId="{B91E6225-BAAF-4345-AE2E-E31BEC081197}" type="sibTrans" cxnId="{4D1F2239-E2F2-49B0-89BC-87D81620CD0E}">
      <dgm:prSet/>
      <dgm:spPr/>
      <dgm:t>
        <a:bodyPr/>
        <a:lstStyle/>
        <a:p>
          <a:endParaRPr lang="tr-TR"/>
        </a:p>
      </dgm:t>
    </dgm:pt>
    <dgm:pt modelId="{CD2B6415-653E-48DC-B210-6DB064296A4D}">
      <dgm:prSet/>
      <dgm:spPr/>
      <dgm:t>
        <a:bodyPr/>
        <a:lstStyle/>
        <a:p>
          <a:pPr rtl="0"/>
          <a:r>
            <a:rPr lang="tr-TR" smtClean="0"/>
            <a:t>Öncelikle o hafta girilen derslerden maaş karşılığı girilmesi gereken dersler düşülür. Kalan sayı ek ders ücretine tabi derslerimizdir.</a:t>
          </a:r>
          <a:endParaRPr lang="tr-TR"/>
        </a:p>
      </dgm:t>
    </dgm:pt>
    <dgm:pt modelId="{680A59AD-1D67-4CD4-9CF3-DDFA4A3ED691}" type="parTrans" cxnId="{BBFDD64B-20C0-436E-BBF4-FE8BFA861018}">
      <dgm:prSet/>
      <dgm:spPr/>
      <dgm:t>
        <a:bodyPr/>
        <a:lstStyle/>
        <a:p>
          <a:endParaRPr lang="tr-TR"/>
        </a:p>
      </dgm:t>
    </dgm:pt>
    <dgm:pt modelId="{18165823-5515-4CA6-9D4D-2E520D1E44AB}" type="sibTrans" cxnId="{BBFDD64B-20C0-436E-BBF4-FE8BFA861018}">
      <dgm:prSet/>
      <dgm:spPr/>
      <dgm:t>
        <a:bodyPr/>
        <a:lstStyle/>
        <a:p>
          <a:endParaRPr lang="tr-TR"/>
        </a:p>
      </dgm:t>
    </dgm:pt>
    <dgm:pt modelId="{44EAB37C-CB91-4419-B21B-E6F2901BC7CC}">
      <dgm:prSet/>
      <dgm:spPr/>
      <dgm:t>
        <a:bodyPr/>
        <a:lstStyle/>
        <a:p>
          <a:pPr rtl="0"/>
          <a:r>
            <a:rPr lang="tr-TR" smtClean="0"/>
            <a:t>Sonrasında her 10 saate 1 saat DHPÜ eklenir. ( Bu 3 saati geçemez)</a:t>
          </a:r>
          <a:endParaRPr lang="tr-TR"/>
        </a:p>
      </dgm:t>
    </dgm:pt>
    <dgm:pt modelId="{08638926-95BE-4F37-B960-AF390E7AD9F5}" type="parTrans" cxnId="{8EDC955D-A213-495D-B167-D9B1A8B6808B}">
      <dgm:prSet/>
      <dgm:spPr/>
      <dgm:t>
        <a:bodyPr/>
        <a:lstStyle/>
        <a:p>
          <a:endParaRPr lang="tr-TR"/>
        </a:p>
      </dgm:t>
    </dgm:pt>
    <dgm:pt modelId="{96729AF1-3C6A-4667-B5A2-7E9F71DC2F3F}" type="sibTrans" cxnId="{8EDC955D-A213-495D-B167-D9B1A8B6808B}">
      <dgm:prSet/>
      <dgm:spPr/>
      <dgm:t>
        <a:bodyPr/>
        <a:lstStyle/>
        <a:p>
          <a:endParaRPr lang="tr-TR"/>
        </a:p>
      </dgm:t>
    </dgm:pt>
    <dgm:pt modelId="{58040777-4C2C-4587-A229-38F0ECF92213}">
      <dgm:prSet/>
      <dgm:spPr/>
      <dgm:t>
        <a:bodyPr/>
        <a:lstStyle/>
        <a:p>
          <a:pPr rtl="0"/>
          <a:r>
            <a:rPr lang="tr-TR" smtClean="0"/>
            <a:t>2 saat sınıf rehberliliği ya da kulüp</a:t>
          </a:r>
          <a:endParaRPr lang="tr-TR"/>
        </a:p>
      </dgm:t>
    </dgm:pt>
    <dgm:pt modelId="{FB2C3F02-CCAD-4979-AD36-72DABC09B857}" type="parTrans" cxnId="{43F11D7C-0075-42E0-873B-F3C2E8BF408E}">
      <dgm:prSet/>
      <dgm:spPr/>
      <dgm:t>
        <a:bodyPr/>
        <a:lstStyle/>
        <a:p>
          <a:endParaRPr lang="tr-TR"/>
        </a:p>
      </dgm:t>
    </dgm:pt>
    <dgm:pt modelId="{8ED0EED8-03D7-4CE0-A895-35AD57F170D1}" type="sibTrans" cxnId="{43F11D7C-0075-42E0-873B-F3C2E8BF408E}">
      <dgm:prSet/>
      <dgm:spPr/>
      <dgm:t>
        <a:bodyPr/>
        <a:lstStyle/>
        <a:p>
          <a:endParaRPr lang="tr-TR"/>
        </a:p>
      </dgm:t>
    </dgm:pt>
    <dgm:pt modelId="{29E3588C-FDF9-4A9E-BD36-771CECE46D9F}">
      <dgm:prSet/>
      <dgm:spPr/>
      <dgm:t>
        <a:bodyPr/>
        <a:lstStyle/>
        <a:p>
          <a:pPr rtl="0"/>
          <a:r>
            <a:rPr lang="tr-TR" smtClean="0"/>
            <a:t>3 saat nöbet</a:t>
          </a:r>
          <a:endParaRPr lang="tr-TR"/>
        </a:p>
      </dgm:t>
    </dgm:pt>
    <dgm:pt modelId="{5B6FE68D-2B5A-4DBD-AB50-708619C27696}" type="parTrans" cxnId="{31846595-D864-4C0F-86A4-115FCE5DF35B}">
      <dgm:prSet/>
      <dgm:spPr/>
      <dgm:t>
        <a:bodyPr/>
        <a:lstStyle/>
        <a:p>
          <a:endParaRPr lang="tr-TR"/>
        </a:p>
      </dgm:t>
    </dgm:pt>
    <dgm:pt modelId="{E39ED241-1876-4A8F-AB44-594CB7D647B1}" type="sibTrans" cxnId="{31846595-D864-4C0F-86A4-115FCE5DF35B}">
      <dgm:prSet/>
      <dgm:spPr/>
      <dgm:t>
        <a:bodyPr/>
        <a:lstStyle/>
        <a:p>
          <a:endParaRPr lang="tr-TR"/>
        </a:p>
      </dgm:t>
    </dgm:pt>
    <dgm:pt modelId="{155AE5DC-7201-4A4C-8A27-9D720B2DB33D}">
      <dgm:prSet/>
      <dgm:spPr/>
      <dgm:t>
        <a:bodyPr/>
        <a:lstStyle/>
        <a:p>
          <a:pPr rtl="0"/>
          <a:r>
            <a:rPr lang="tr-TR" smtClean="0"/>
            <a:t>Dyk  - iyep </a:t>
          </a:r>
          <a:endParaRPr lang="tr-TR"/>
        </a:p>
      </dgm:t>
    </dgm:pt>
    <dgm:pt modelId="{467C37C4-B169-47F4-B38E-22E1A314EB0F}" type="parTrans" cxnId="{AEE089F9-BD48-4D42-924C-0A815729C801}">
      <dgm:prSet/>
      <dgm:spPr/>
      <dgm:t>
        <a:bodyPr/>
        <a:lstStyle/>
        <a:p>
          <a:endParaRPr lang="tr-TR"/>
        </a:p>
      </dgm:t>
    </dgm:pt>
    <dgm:pt modelId="{BE04A83F-6E87-4706-9F52-A5C6A9B5E444}" type="sibTrans" cxnId="{AEE089F9-BD48-4D42-924C-0A815729C801}">
      <dgm:prSet/>
      <dgm:spPr/>
      <dgm:t>
        <a:bodyPr/>
        <a:lstStyle/>
        <a:p>
          <a:endParaRPr lang="tr-TR"/>
        </a:p>
      </dgm:t>
    </dgm:pt>
    <dgm:pt modelId="{B5B9272B-FB61-4C4D-AE3B-7BAFFA69C62C}">
      <dgm:prSet/>
      <dgm:spPr/>
      <dgm:t>
        <a:bodyPr/>
        <a:lstStyle/>
        <a:p>
          <a:pPr rtl="0"/>
          <a:r>
            <a:rPr lang="tr-TR" smtClean="0"/>
            <a:t>Görevli izinli olunan günler</a:t>
          </a:r>
          <a:endParaRPr lang="tr-TR"/>
        </a:p>
      </dgm:t>
    </dgm:pt>
    <dgm:pt modelId="{44A45256-51DD-49D0-AB91-65318A69CAD9}" type="parTrans" cxnId="{C597DB70-A92F-43EB-A78F-D6133108886C}">
      <dgm:prSet/>
      <dgm:spPr/>
      <dgm:t>
        <a:bodyPr/>
        <a:lstStyle/>
        <a:p>
          <a:endParaRPr lang="tr-TR"/>
        </a:p>
      </dgm:t>
    </dgm:pt>
    <dgm:pt modelId="{2B44B159-C695-4019-8774-6D201CAF4E62}" type="sibTrans" cxnId="{C597DB70-A92F-43EB-A78F-D6133108886C}">
      <dgm:prSet/>
      <dgm:spPr/>
      <dgm:t>
        <a:bodyPr/>
        <a:lstStyle/>
        <a:p>
          <a:endParaRPr lang="tr-TR"/>
        </a:p>
      </dgm:t>
    </dgm:pt>
    <dgm:pt modelId="{307948F2-0B8F-4D72-AC0D-9EE08BF635B0}" type="pres">
      <dgm:prSet presAssocID="{B4D3C412-8AA5-46CE-A9AB-7BB88E6A5D3C}" presName="linear" presStyleCnt="0">
        <dgm:presLayoutVars>
          <dgm:animLvl val="lvl"/>
          <dgm:resizeHandles val="exact"/>
        </dgm:presLayoutVars>
      </dgm:prSet>
      <dgm:spPr/>
      <dgm:t>
        <a:bodyPr/>
        <a:lstStyle/>
        <a:p>
          <a:endParaRPr lang="tr-TR"/>
        </a:p>
      </dgm:t>
    </dgm:pt>
    <dgm:pt modelId="{7CEA4ED5-52D2-41A0-931A-E88C7908B023}" type="pres">
      <dgm:prSet presAssocID="{74A475B7-A2EB-48DA-BEE9-71D9413B57B0}" presName="parentText" presStyleLbl="node1" presStyleIdx="0" presStyleCnt="7">
        <dgm:presLayoutVars>
          <dgm:chMax val="0"/>
          <dgm:bulletEnabled val="1"/>
        </dgm:presLayoutVars>
      </dgm:prSet>
      <dgm:spPr/>
      <dgm:t>
        <a:bodyPr/>
        <a:lstStyle/>
        <a:p>
          <a:endParaRPr lang="tr-TR"/>
        </a:p>
      </dgm:t>
    </dgm:pt>
    <dgm:pt modelId="{D1869719-C1A0-4515-9111-2471CBD49FB7}" type="pres">
      <dgm:prSet presAssocID="{B91E6225-BAAF-4345-AE2E-E31BEC081197}" presName="spacer" presStyleCnt="0"/>
      <dgm:spPr/>
    </dgm:pt>
    <dgm:pt modelId="{C3412ABF-8C69-462F-B2D3-D2A1882B3AED}" type="pres">
      <dgm:prSet presAssocID="{CD2B6415-653E-48DC-B210-6DB064296A4D}" presName="parentText" presStyleLbl="node1" presStyleIdx="1" presStyleCnt="7">
        <dgm:presLayoutVars>
          <dgm:chMax val="0"/>
          <dgm:bulletEnabled val="1"/>
        </dgm:presLayoutVars>
      </dgm:prSet>
      <dgm:spPr/>
      <dgm:t>
        <a:bodyPr/>
        <a:lstStyle/>
        <a:p>
          <a:endParaRPr lang="tr-TR"/>
        </a:p>
      </dgm:t>
    </dgm:pt>
    <dgm:pt modelId="{E114F174-1EA5-4805-82F6-DCC5ED9D523B}" type="pres">
      <dgm:prSet presAssocID="{18165823-5515-4CA6-9D4D-2E520D1E44AB}" presName="spacer" presStyleCnt="0"/>
      <dgm:spPr/>
    </dgm:pt>
    <dgm:pt modelId="{1F135F3A-4238-47B3-B788-D6C0D481A0D8}" type="pres">
      <dgm:prSet presAssocID="{44EAB37C-CB91-4419-B21B-E6F2901BC7CC}" presName="parentText" presStyleLbl="node1" presStyleIdx="2" presStyleCnt="7">
        <dgm:presLayoutVars>
          <dgm:chMax val="0"/>
          <dgm:bulletEnabled val="1"/>
        </dgm:presLayoutVars>
      </dgm:prSet>
      <dgm:spPr/>
      <dgm:t>
        <a:bodyPr/>
        <a:lstStyle/>
        <a:p>
          <a:endParaRPr lang="tr-TR"/>
        </a:p>
      </dgm:t>
    </dgm:pt>
    <dgm:pt modelId="{4A1C3630-9E04-48EC-B9C5-CD8057B392BF}" type="pres">
      <dgm:prSet presAssocID="{96729AF1-3C6A-4667-B5A2-7E9F71DC2F3F}" presName="spacer" presStyleCnt="0"/>
      <dgm:spPr/>
    </dgm:pt>
    <dgm:pt modelId="{5EFCCD35-D472-4238-89C2-A16C7CD29220}" type="pres">
      <dgm:prSet presAssocID="{58040777-4C2C-4587-A229-38F0ECF92213}" presName="parentText" presStyleLbl="node1" presStyleIdx="3" presStyleCnt="7">
        <dgm:presLayoutVars>
          <dgm:chMax val="0"/>
          <dgm:bulletEnabled val="1"/>
        </dgm:presLayoutVars>
      </dgm:prSet>
      <dgm:spPr/>
      <dgm:t>
        <a:bodyPr/>
        <a:lstStyle/>
        <a:p>
          <a:endParaRPr lang="tr-TR"/>
        </a:p>
      </dgm:t>
    </dgm:pt>
    <dgm:pt modelId="{222EE4AA-7D75-4C18-A97D-79EE362AE5AF}" type="pres">
      <dgm:prSet presAssocID="{8ED0EED8-03D7-4CE0-A895-35AD57F170D1}" presName="spacer" presStyleCnt="0"/>
      <dgm:spPr/>
    </dgm:pt>
    <dgm:pt modelId="{3E27A46C-7084-49DE-A684-D464820C0ACA}" type="pres">
      <dgm:prSet presAssocID="{29E3588C-FDF9-4A9E-BD36-771CECE46D9F}" presName="parentText" presStyleLbl="node1" presStyleIdx="4" presStyleCnt="7">
        <dgm:presLayoutVars>
          <dgm:chMax val="0"/>
          <dgm:bulletEnabled val="1"/>
        </dgm:presLayoutVars>
      </dgm:prSet>
      <dgm:spPr/>
      <dgm:t>
        <a:bodyPr/>
        <a:lstStyle/>
        <a:p>
          <a:endParaRPr lang="tr-TR"/>
        </a:p>
      </dgm:t>
    </dgm:pt>
    <dgm:pt modelId="{B074D25A-A970-4CC8-A349-9059AD9372CB}" type="pres">
      <dgm:prSet presAssocID="{E39ED241-1876-4A8F-AB44-594CB7D647B1}" presName="spacer" presStyleCnt="0"/>
      <dgm:spPr/>
    </dgm:pt>
    <dgm:pt modelId="{741B8A33-91C8-4A8E-BC20-BEA3FB4C7D1F}" type="pres">
      <dgm:prSet presAssocID="{155AE5DC-7201-4A4C-8A27-9D720B2DB33D}" presName="parentText" presStyleLbl="node1" presStyleIdx="5" presStyleCnt="7">
        <dgm:presLayoutVars>
          <dgm:chMax val="0"/>
          <dgm:bulletEnabled val="1"/>
        </dgm:presLayoutVars>
      </dgm:prSet>
      <dgm:spPr/>
      <dgm:t>
        <a:bodyPr/>
        <a:lstStyle/>
        <a:p>
          <a:endParaRPr lang="tr-TR"/>
        </a:p>
      </dgm:t>
    </dgm:pt>
    <dgm:pt modelId="{D273EDBE-68F4-4E87-BC36-F4795E6497D3}" type="pres">
      <dgm:prSet presAssocID="{BE04A83F-6E87-4706-9F52-A5C6A9B5E444}" presName="spacer" presStyleCnt="0"/>
      <dgm:spPr/>
    </dgm:pt>
    <dgm:pt modelId="{4C89A29C-77DA-496E-85A7-79932761AF93}" type="pres">
      <dgm:prSet presAssocID="{B5B9272B-FB61-4C4D-AE3B-7BAFFA69C62C}" presName="parentText" presStyleLbl="node1" presStyleIdx="6" presStyleCnt="7">
        <dgm:presLayoutVars>
          <dgm:chMax val="0"/>
          <dgm:bulletEnabled val="1"/>
        </dgm:presLayoutVars>
      </dgm:prSet>
      <dgm:spPr/>
      <dgm:t>
        <a:bodyPr/>
        <a:lstStyle/>
        <a:p>
          <a:endParaRPr lang="tr-TR"/>
        </a:p>
      </dgm:t>
    </dgm:pt>
  </dgm:ptLst>
  <dgm:cxnLst>
    <dgm:cxn modelId="{8EDC955D-A213-495D-B167-D9B1A8B6808B}" srcId="{B4D3C412-8AA5-46CE-A9AB-7BB88E6A5D3C}" destId="{44EAB37C-CB91-4419-B21B-E6F2901BC7CC}" srcOrd="2" destOrd="0" parTransId="{08638926-95BE-4F37-B960-AF390E7AD9F5}" sibTransId="{96729AF1-3C6A-4667-B5A2-7E9F71DC2F3F}"/>
    <dgm:cxn modelId="{4EF67260-9808-498F-B1BD-A381EC55CEF7}" type="presOf" srcId="{CD2B6415-653E-48DC-B210-6DB064296A4D}" destId="{C3412ABF-8C69-462F-B2D3-D2A1882B3AED}" srcOrd="0" destOrd="0" presId="urn:microsoft.com/office/officeart/2005/8/layout/vList2"/>
    <dgm:cxn modelId="{4D1F2239-E2F2-49B0-89BC-87D81620CD0E}" srcId="{B4D3C412-8AA5-46CE-A9AB-7BB88E6A5D3C}" destId="{74A475B7-A2EB-48DA-BEE9-71D9413B57B0}" srcOrd="0" destOrd="0" parTransId="{0BF2C222-74C9-4135-AD2C-C6D3739D6A29}" sibTransId="{B91E6225-BAAF-4345-AE2E-E31BEC081197}"/>
    <dgm:cxn modelId="{79C03FA7-8F39-4D09-ABF5-8A5893A18231}" type="presOf" srcId="{74A475B7-A2EB-48DA-BEE9-71D9413B57B0}" destId="{7CEA4ED5-52D2-41A0-931A-E88C7908B023}" srcOrd="0" destOrd="0" presId="urn:microsoft.com/office/officeart/2005/8/layout/vList2"/>
    <dgm:cxn modelId="{256856F1-50FB-488F-891C-3B2427650346}" type="presOf" srcId="{155AE5DC-7201-4A4C-8A27-9D720B2DB33D}" destId="{741B8A33-91C8-4A8E-BC20-BEA3FB4C7D1F}" srcOrd="0" destOrd="0" presId="urn:microsoft.com/office/officeart/2005/8/layout/vList2"/>
    <dgm:cxn modelId="{D408B874-A6ED-47DE-BF33-15497BAB2FAF}" type="presOf" srcId="{44EAB37C-CB91-4419-B21B-E6F2901BC7CC}" destId="{1F135F3A-4238-47B3-B788-D6C0D481A0D8}" srcOrd="0" destOrd="0" presId="urn:microsoft.com/office/officeart/2005/8/layout/vList2"/>
    <dgm:cxn modelId="{43F11D7C-0075-42E0-873B-F3C2E8BF408E}" srcId="{B4D3C412-8AA5-46CE-A9AB-7BB88E6A5D3C}" destId="{58040777-4C2C-4587-A229-38F0ECF92213}" srcOrd="3" destOrd="0" parTransId="{FB2C3F02-CCAD-4979-AD36-72DABC09B857}" sibTransId="{8ED0EED8-03D7-4CE0-A895-35AD57F170D1}"/>
    <dgm:cxn modelId="{BBFDD64B-20C0-436E-BBF4-FE8BFA861018}" srcId="{B4D3C412-8AA5-46CE-A9AB-7BB88E6A5D3C}" destId="{CD2B6415-653E-48DC-B210-6DB064296A4D}" srcOrd="1" destOrd="0" parTransId="{680A59AD-1D67-4CD4-9CF3-DDFA4A3ED691}" sibTransId="{18165823-5515-4CA6-9D4D-2E520D1E44AB}"/>
    <dgm:cxn modelId="{7D3B0441-4A56-49BD-923A-31717217EA38}" type="presOf" srcId="{B4D3C412-8AA5-46CE-A9AB-7BB88E6A5D3C}" destId="{307948F2-0B8F-4D72-AC0D-9EE08BF635B0}" srcOrd="0" destOrd="0" presId="urn:microsoft.com/office/officeart/2005/8/layout/vList2"/>
    <dgm:cxn modelId="{C597DB70-A92F-43EB-A78F-D6133108886C}" srcId="{B4D3C412-8AA5-46CE-A9AB-7BB88E6A5D3C}" destId="{B5B9272B-FB61-4C4D-AE3B-7BAFFA69C62C}" srcOrd="6" destOrd="0" parTransId="{44A45256-51DD-49D0-AB91-65318A69CAD9}" sibTransId="{2B44B159-C695-4019-8774-6D201CAF4E62}"/>
    <dgm:cxn modelId="{6DE47612-1D47-4FD1-AE4A-0451C2D6315A}" type="presOf" srcId="{58040777-4C2C-4587-A229-38F0ECF92213}" destId="{5EFCCD35-D472-4238-89C2-A16C7CD29220}" srcOrd="0" destOrd="0" presId="urn:microsoft.com/office/officeart/2005/8/layout/vList2"/>
    <dgm:cxn modelId="{AEE089F9-BD48-4D42-924C-0A815729C801}" srcId="{B4D3C412-8AA5-46CE-A9AB-7BB88E6A5D3C}" destId="{155AE5DC-7201-4A4C-8A27-9D720B2DB33D}" srcOrd="5" destOrd="0" parTransId="{467C37C4-B169-47F4-B38E-22E1A314EB0F}" sibTransId="{BE04A83F-6E87-4706-9F52-A5C6A9B5E444}"/>
    <dgm:cxn modelId="{38EC2707-E7FC-4ED3-9E9F-BDDDDFC6A7BF}" type="presOf" srcId="{B5B9272B-FB61-4C4D-AE3B-7BAFFA69C62C}" destId="{4C89A29C-77DA-496E-85A7-79932761AF93}" srcOrd="0" destOrd="0" presId="urn:microsoft.com/office/officeart/2005/8/layout/vList2"/>
    <dgm:cxn modelId="{48A5694F-1378-4391-9B24-E60B119461DB}" type="presOf" srcId="{29E3588C-FDF9-4A9E-BD36-771CECE46D9F}" destId="{3E27A46C-7084-49DE-A684-D464820C0ACA}" srcOrd="0" destOrd="0" presId="urn:microsoft.com/office/officeart/2005/8/layout/vList2"/>
    <dgm:cxn modelId="{31846595-D864-4C0F-86A4-115FCE5DF35B}" srcId="{B4D3C412-8AA5-46CE-A9AB-7BB88E6A5D3C}" destId="{29E3588C-FDF9-4A9E-BD36-771CECE46D9F}" srcOrd="4" destOrd="0" parTransId="{5B6FE68D-2B5A-4DBD-AB50-708619C27696}" sibTransId="{E39ED241-1876-4A8F-AB44-594CB7D647B1}"/>
    <dgm:cxn modelId="{89568121-19EC-4C99-93A8-B4EA643BE97B}" type="presParOf" srcId="{307948F2-0B8F-4D72-AC0D-9EE08BF635B0}" destId="{7CEA4ED5-52D2-41A0-931A-E88C7908B023}" srcOrd="0" destOrd="0" presId="urn:microsoft.com/office/officeart/2005/8/layout/vList2"/>
    <dgm:cxn modelId="{C209AE03-7BA9-420A-9F99-BD33F3E5B76E}" type="presParOf" srcId="{307948F2-0B8F-4D72-AC0D-9EE08BF635B0}" destId="{D1869719-C1A0-4515-9111-2471CBD49FB7}" srcOrd="1" destOrd="0" presId="urn:microsoft.com/office/officeart/2005/8/layout/vList2"/>
    <dgm:cxn modelId="{3C68A7DF-088B-4B58-B499-C273D73194A8}" type="presParOf" srcId="{307948F2-0B8F-4D72-AC0D-9EE08BF635B0}" destId="{C3412ABF-8C69-462F-B2D3-D2A1882B3AED}" srcOrd="2" destOrd="0" presId="urn:microsoft.com/office/officeart/2005/8/layout/vList2"/>
    <dgm:cxn modelId="{488D5FAD-3516-4F1E-8537-961A6DC596E4}" type="presParOf" srcId="{307948F2-0B8F-4D72-AC0D-9EE08BF635B0}" destId="{E114F174-1EA5-4805-82F6-DCC5ED9D523B}" srcOrd="3" destOrd="0" presId="urn:microsoft.com/office/officeart/2005/8/layout/vList2"/>
    <dgm:cxn modelId="{D844A68E-9148-4327-95D8-E3605F722041}" type="presParOf" srcId="{307948F2-0B8F-4D72-AC0D-9EE08BF635B0}" destId="{1F135F3A-4238-47B3-B788-D6C0D481A0D8}" srcOrd="4" destOrd="0" presId="urn:microsoft.com/office/officeart/2005/8/layout/vList2"/>
    <dgm:cxn modelId="{8B1EB6AF-4753-4216-A57A-730D41F97200}" type="presParOf" srcId="{307948F2-0B8F-4D72-AC0D-9EE08BF635B0}" destId="{4A1C3630-9E04-48EC-B9C5-CD8057B392BF}" srcOrd="5" destOrd="0" presId="urn:microsoft.com/office/officeart/2005/8/layout/vList2"/>
    <dgm:cxn modelId="{60048B3E-3055-49EE-A7D5-2141E15DEDA7}" type="presParOf" srcId="{307948F2-0B8F-4D72-AC0D-9EE08BF635B0}" destId="{5EFCCD35-D472-4238-89C2-A16C7CD29220}" srcOrd="6" destOrd="0" presId="urn:microsoft.com/office/officeart/2005/8/layout/vList2"/>
    <dgm:cxn modelId="{66BAB625-C0CA-4EA5-BE41-8D91EF4AEAB0}" type="presParOf" srcId="{307948F2-0B8F-4D72-AC0D-9EE08BF635B0}" destId="{222EE4AA-7D75-4C18-A97D-79EE362AE5AF}" srcOrd="7" destOrd="0" presId="urn:microsoft.com/office/officeart/2005/8/layout/vList2"/>
    <dgm:cxn modelId="{24B55551-50CD-4D1E-8D57-D211874BC092}" type="presParOf" srcId="{307948F2-0B8F-4D72-AC0D-9EE08BF635B0}" destId="{3E27A46C-7084-49DE-A684-D464820C0ACA}" srcOrd="8" destOrd="0" presId="urn:microsoft.com/office/officeart/2005/8/layout/vList2"/>
    <dgm:cxn modelId="{A9D5E949-549C-4B43-9484-EB9B63F1DC83}" type="presParOf" srcId="{307948F2-0B8F-4D72-AC0D-9EE08BF635B0}" destId="{B074D25A-A970-4CC8-A349-9059AD9372CB}" srcOrd="9" destOrd="0" presId="urn:microsoft.com/office/officeart/2005/8/layout/vList2"/>
    <dgm:cxn modelId="{82C386B5-1B4B-41DD-94E5-52D0F1D4D458}" type="presParOf" srcId="{307948F2-0B8F-4D72-AC0D-9EE08BF635B0}" destId="{741B8A33-91C8-4A8E-BC20-BEA3FB4C7D1F}" srcOrd="10" destOrd="0" presId="urn:microsoft.com/office/officeart/2005/8/layout/vList2"/>
    <dgm:cxn modelId="{9EBA6E66-019F-42B5-8C9C-331587455806}" type="presParOf" srcId="{307948F2-0B8F-4D72-AC0D-9EE08BF635B0}" destId="{D273EDBE-68F4-4E87-BC36-F4795E6497D3}" srcOrd="11" destOrd="0" presId="urn:microsoft.com/office/officeart/2005/8/layout/vList2"/>
    <dgm:cxn modelId="{07B0B1A2-6994-43EF-B3AE-1DED5078AFA4}" type="presParOf" srcId="{307948F2-0B8F-4D72-AC0D-9EE08BF635B0}" destId="{4C89A29C-77DA-496E-85A7-79932761AF93}" srcOrd="12"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CED893A-9E6F-465B-BC79-8CD3E8167B51}">
      <dsp:nvSpPr>
        <dsp:cNvPr id="0" name=""/>
        <dsp:cNvSpPr/>
      </dsp:nvSpPr>
      <dsp:spPr>
        <a:xfrm>
          <a:off x="9242" y="1152718"/>
          <a:ext cx="2762398" cy="2045901"/>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rtl="0">
            <a:lnSpc>
              <a:spcPct val="90000"/>
            </a:lnSpc>
            <a:spcBef>
              <a:spcPct val="0"/>
            </a:spcBef>
            <a:spcAft>
              <a:spcPct val="35000"/>
            </a:spcAft>
          </a:pPr>
          <a:r>
            <a:rPr lang="tr-TR" sz="1800" kern="1200" dirty="0" smtClean="0"/>
            <a:t>Soru: Öğretmen arkadaşımla bu ay aynı saat ek dersim olduğu görünüyor. Fakat ona daha yüksek ödeme yapılmış. BU fark neden kaynaklanıyor?</a:t>
          </a:r>
          <a:endParaRPr lang="tr-TR" sz="1800" kern="1200" dirty="0"/>
        </a:p>
      </dsp:txBody>
      <dsp:txXfrm>
        <a:off x="69164" y="1212640"/>
        <a:ext cx="2642554" cy="1926057"/>
      </dsp:txXfrm>
    </dsp:sp>
    <dsp:sp modelId="{60652156-BE2A-4DA2-A5B6-844813A1A09C}">
      <dsp:nvSpPr>
        <dsp:cNvPr id="0" name=""/>
        <dsp:cNvSpPr/>
      </dsp:nvSpPr>
      <dsp:spPr>
        <a:xfrm>
          <a:off x="3047880" y="1833131"/>
          <a:ext cx="585628" cy="685074"/>
        </a:xfrm>
        <a:prstGeom prst="rightArrow">
          <a:avLst>
            <a:gd name="adj1" fmla="val 60000"/>
            <a:gd name="adj2" fmla="val 5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tr-TR" sz="1400" kern="1200"/>
        </a:p>
      </dsp:txBody>
      <dsp:txXfrm>
        <a:off x="3047880" y="1970146"/>
        <a:ext cx="409940" cy="411044"/>
      </dsp:txXfrm>
    </dsp:sp>
    <dsp:sp modelId="{F4D7D818-DF73-4C92-9DA4-B3588CDDA8D8}">
      <dsp:nvSpPr>
        <dsp:cNvPr id="0" name=""/>
        <dsp:cNvSpPr/>
      </dsp:nvSpPr>
      <dsp:spPr>
        <a:xfrm>
          <a:off x="3876600" y="1152718"/>
          <a:ext cx="2762398" cy="2045901"/>
        </a:xfrm>
        <a:prstGeom prst="roundRect">
          <a:avLst>
            <a:gd name="adj" fmla="val 10000"/>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rtl="0">
            <a:lnSpc>
              <a:spcPct val="90000"/>
            </a:lnSpc>
            <a:spcBef>
              <a:spcPct val="0"/>
            </a:spcBef>
            <a:spcAft>
              <a:spcPct val="35000"/>
            </a:spcAft>
          </a:pPr>
          <a:r>
            <a:rPr lang="tr-TR" sz="1800" kern="1200" dirty="0" smtClean="0"/>
            <a:t>Cevap :  </a:t>
          </a:r>
          <a:r>
            <a:rPr lang="tr-TR" sz="1800" kern="1200" dirty="0" smtClean="0"/>
            <a:t>Vergi </a:t>
          </a:r>
          <a:r>
            <a:rPr lang="tr-TR" sz="1800" kern="1200" dirty="0" smtClean="0"/>
            <a:t>dilimi daha düşüktür.</a:t>
          </a:r>
          <a:endParaRPr lang="tr-TR" sz="1800" kern="1200" dirty="0"/>
        </a:p>
      </dsp:txBody>
      <dsp:txXfrm>
        <a:off x="3936522" y="1212640"/>
        <a:ext cx="2642554" cy="1926057"/>
      </dsp:txXfrm>
    </dsp:sp>
    <dsp:sp modelId="{71E75459-F583-4683-AFAB-616D524BF370}">
      <dsp:nvSpPr>
        <dsp:cNvPr id="0" name=""/>
        <dsp:cNvSpPr/>
      </dsp:nvSpPr>
      <dsp:spPr>
        <a:xfrm>
          <a:off x="6915239" y="1833131"/>
          <a:ext cx="585628" cy="685074"/>
        </a:xfrm>
        <a:prstGeom prst="rightArrow">
          <a:avLst>
            <a:gd name="adj1" fmla="val 60000"/>
            <a:gd name="adj2" fmla="val 5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tr-TR" sz="1400" kern="1200"/>
        </a:p>
      </dsp:txBody>
      <dsp:txXfrm>
        <a:off x="6915239" y="1970146"/>
        <a:ext cx="409940" cy="411044"/>
      </dsp:txXfrm>
    </dsp:sp>
    <dsp:sp modelId="{6B6C5560-22CB-4EAE-84F5-53CF6A01FF42}">
      <dsp:nvSpPr>
        <dsp:cNvPr id="0" name=""/>
        <dsp:cNvSpPr/>
      </dsp:nvSpPr>
      <dsp:spPr>
        <a:xfrm>
          <a:off x="7743958" y="1152718"/>
          <a:ext cx="2762398" cy="2045901"/>
        </a:xfrm>
        <a:prstGeom prst="roundRect">
          <a:avLst>
            <a:gd name="adj" fmla="val 1000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rtl="0">
            <a:lnSpc>
              <a:spcPct val="90000"/>
            </a:lnSpc>
            <a:spcBef>
              <a:spcPct val="0"/>
            </a:spcBef>
            <a:spcAft>
              <a:spcPct val="35000"/>
            </a:spcAft>
          </a:pPr>
          <a:r>
            <a:rPr lang="tr-TR" sz="1800" kern="1200" dirty="0" smtClean="0"/>
            <a:t> </a:t>
          </a:r>
          <a:r>
            <a:rPr lang="tr-TR" sz="1800" kern="1200" dirty="0" smtClean="0"/>
            <a:t>Sözleşmeli öğretmen değildir. </a:t>
          </a:r>
          <a:endParaRPr lang="tr-TR" sz="1800" kern="1200" dirty="0"/>
        </a:p>
      </dsp:txBody>
      <dsp:txXfrm>
        <a:off x="7803880" y="1212640"/>
        <a:ext cx="2642554" cy="192605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388A841-4309-4CC6-9405-E0291DF578FB}">
      <dsp:nvSpPr>
        <dsp:cNvPr id="0" name=""/>
        <dsp:cNvSpPr/>
      </dsp:nvSpPr>
      <dsp:spPr>
        <a:xfrm>
          <a:off x="0" y="125827"/>
          <a:ext cx="11172825" cy="287819"/>
        </a:xfrm>
        <a:prstGeom prst="roundRect">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45720" tIns="45720" rIns="45720" bIns="45720" numCol="1" spcCol="1270" anchor="ctr" anchorCtr="0">
          <a:noAutofit/>
        </a:bodyPr>
        <a:lstStyle/>
        <a:p>
          <a:pPr lvl="0" algn="l" defTabSz="533400" rtl="0">
            <a:lnSpc>
              <a:spcPct val="90000"/>
            </a:lnSpc>
            <a:spcBef>
              <a:spcPct val="0"/>
            </a:spcBef>
            <a:spcAft>
              <a:spcPct val="35000"/>
            </a:spcAft>
          </a:pPr>
          <a:r>
            <a:rPr lang="tr-TR" sz="1200" kern="1200" baseline="0" dirty="0" smtClean="0"/>
            <a:t>1- MAAŞ KARŞILIĞI DERS GÖREVİ  </a:t>
          </a:r>
          <a:endParaRPr lang="tr-TR" sz="1200" kern="1200" dirty="0"/>
        </a:p>
      </dsp:txBody>
      <dsp:txXfrm>
        <a:off x="14050" y="139877"/>
        <a:ext cx="11144725" cy="259719"/>
      </dsp:txXfrm>
    </dsp:sp>
    <dsp:sp modelId="{0F14BA2A-6A6D-4201-ABFD-1DB2A2582D85}">
      <dsp:nvSpPr>
        <dsp:cNvPr id="0" name=""/>
        <dsp:cNvSpPr/>
      </dsp:nvSpPr>
      <dsp:spPr>
        <a:xfrm>
          <a:off x="0" y="413647"/>
          <a:ext cx="11172825" cy="7700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54737" tIns="15240" rIns="85344" bIns="15240" numCol="1" spcCol="1270" anchor="t" anchorCtr="0">
          <a:noAutofit/>
        </a:bodyPr>
        <a:lstStyle/>
        <a:p>
          <a:pPr marL="57150" lvl="1" indent="-57150" algn="l" defTabSz="400050" rtl="0">
            <a:lnSpc>
              <a:spcPct val="90000"/>
            </a:lnSpc>
            <a:spcBef>
              <a:spcPct val="0"/>
            </a:spcBef>
            <a:spcAft>
              <a:spcPct val="20000"/>
            </a:spcAft>
            <a:buChar char="••"/>
          </a:pPr>
          <a:r>
            <a:rPr lang="tr-TR" sz="900" kern="1200" baseline="0" dirty="0" smtClean="0"/>
            <a:t>Okul müdürü müdür </a:t>
          </a:r>
          <a:r>
            <a:rPr lang="tr-TR" sz="900" kern="1200" baseline="0" dirty="0" err="1" smtClean="0"/>
            <a:t>başyard</a:t>
          </a:r>
          <a:r>
            <a:rPr lang="tr-TR" sz="900" kern="1200" baseline="0" dirty="0" smtClean="0"/>
            <a:t>. 2-6 saat</a:t>
          </a:r>
          <a:endParaRPr lang="tr-TR" sz="900" kern="1200" dirty="0"/>
        </a:p>
        <a:p>
          <a:pPr marL="57150" lvl="1" indent="-57150" algn="l" defTabSz="400050" rtl="0">
            <a:lnSpc>
              <a:spcPct val="90000"/>
            </a:lnSpc>
            <a:spcBef>
              <a:spcPct val="0"/>
            </a:spcBef>
            <a:spcAft>
              <a:spcPct val="20000"/>
            </a:spcAft>
            <a:buChar char="••"/>
          </a:pPr>
          <a:r>
            <a:rPr lang="tr-TR" sz="900" kern="1200" baseline="0" smtClean="0"/>
            <a:t>Müdür yrd 6 saat</a:t>
          </a:r>
          <a:endParaRPr lang="tr-TR" sz="900" kern="1200"/>
        </a:p>
        <a:p>
          <a:pPr marL="57150" lvl="1" indent="-57150" algn="l" defTabSz="400050" rtl="0">
            <a:lnSpc>
              <a:spcPct val="90000"/>
            </a:lnSpc>
            <a:spcBef>
              <a:spcPct val="0"/>
            </a:spcBef>
            <a:spcAft>
              <a:spcPct val="20000"/>
            </a:spcAft>
            <a:buChar char="••"/>
          </a:pPr>
          <a:r>
            <a:rPr lang="tr-TR" sz="900" kern="1200" baseline="0" dirty="0" smtClean="0"/>
            <a:t>Sınıf öğretmeni anaokulu öğretmeni 18 saat</a:t>
          </a:r>
          <a:endParaRPr lang="tr-TR" sz="900" kern="1200" dirty="0"/>
        </a:p>
        <a:p>
          <a:pPr marL="57150" lvl="1" indent="-57150" algn="l" defTabSz="400050" rtl="0">
            <a:lnSpc>
              <a:spcPct val="90000"/>
            </a:lnSpc>
            <a:spcBef>
              <a:spcPct val="0"/>
            </a:spcBef>
            <a:spcAft>
              <a:spcPct val="20000"/>
            </a:spcAft>
            <a:buChar char="••"/>
          </a:pPr>
          <a:r>
            <a:rPr lang="tr-TR" sz="900" kern="1200" baseline="0" dirty="0" smtClean="0"/>
            <a:t>Genel bilgi  - branş öğretmeni 15 saat</a:t>
          </a:r>
          <a:endParaRPr lang="tr-TR" sz="900" kern="1200" dirty="0"/>
        </a:p>
        <a:p>
          <a:pPr marL="57150" lvl="1" indent="-57150" algn="l" defTabSz="400050" rtl="0">
            <a:lnSpc>
              <a:spcPct val="90000"/>
            </a:lnSpc>
            <a:spcBef>
              <a:spcPct val="0"/>
            </a:spcBef>
            <a:spcAft>
              <a:spcPct val="20000"/>
            </a:spcAft>
            <a:buChar char="••"/>
          </a:pPr>
          <a:r>
            <a:rPr lang="tr-TR" sz="900" kern="1200" baseline="0" dirty="0" smtClean="0"/>
            <a:t>Atölye laboratuvar öğretmeni 20 saat</a:t>
          </a:r>
          <a:endParaRPr lang="tr-TR" sz="900" kern="1200" dirty="0"/>
        </a:p>
      </dsp:txBody>
      <dsp:txXfrm>
        <a:off x="0" y="413647"/>
        <a:ext cx="11172825" cy="770040"/>
      </dsp:txXfrm>
    </dsp:sp>
    <dsp:sp modelId="{4E6E01F6-7A96-4918-A5F4-0251CF201532}">
      <dsp:nvSpPr>
        <dsp:cNvPr id="0" name=""/>
        <dsp:cNvSpPr/>
      </dsp:nvSpPr>
      <dsp:spPr>
        <a:xfrm>
          <a:off x="0" y="1183687"/>
          <a:ext cx="11172825" cy="287819"/>
        </a:xfrm>
        <a:prstGeom prst="roundRect">
          <a:avLst/>
        </a:prstGeom>
        <a:gradFill rotWithShape="0">
          <a:gsLst>
            <a:gs pos="0">
              <a:schemeClr val="accent3">
                <a:hueOff val="301178"/>
                <a:satOff val="11111"/>
                <a:lumOff val="-1634"/>
                <a:alphaOff val="0"/>
                <a:satMod val="103000"/>
                <a:lumMod val="102000"/>
                <a:tint val="94000"/>
              </a:schemeClr>
            </a:gs>
            <a:gs pos="50000">
              <a:schemeClr val="accent3">
                <a:hueOff val="301178"/>
                <a:satOff val="11111"/>
                <a:lumOff val="-1634"/>
                <a:alphaOff val="0"/>
                <a:satMod val="110000"/>
                <a:lumMod val="100000"/>
                <a:shade val="100000"/>
              </a:schemeClr>
            </a:gs>
            <a:gs pos="100000">
              <a:schemeClr val="accent3">
                <a:hueOff val="301178"/>
                <a:satOff val="11111"/>
                <a:lumOff val="-1634"/>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45720" tIns="45720" rIns="45720" bIns="45720" numCol="1" spcCol="1270" anchor="ctr" anchorCtr="0">
          <a:noAutofit/>
        </a:bodyPr>
        <a:lstStyle/>
        <a:p>
          <a:pPr lvl="0" algn="l" defTabSz="533400" rtl="0">
            <a:lnSpc>
              <a:spcPct val="90000"/>
            </a:lnSpc>
            <a:spcBef>
              <a:spcPct val="0"/>
            </a:spcBef>
            <a:spcAft>
              <a:spcPct val="35000"/>
            </a:spcAft>
          </a:pPr>
          <a:r>
            <a:rPr lang="tr-TR" sz="1200" kern="1200" baseline="0" dirty="0" smtClean="0"/>
            <a:t>2- ZORUNLU EK DERS GÖREVİ</a:t>
          </a:r>
          <a:endParaRPr lang="tr-TR" sz="1200" kern="1200" dirty="0"/>
        </a:p>
      </dsp:txBody>
      <dsp:txXfrm>
        <a:off x="14050" y="1197737"/>
        <a:ext cx="11144725" cy="259719"/>
      </dsp:txXfrm>
    </dsp:sp>
    <dsp:sp modelId="{8B23E7AE-298A-484D-BE72-363DA55AD2DE}">
      <dsp:nvSpPr>
        <dsp:cNvPr id="0" name=""/>
        <dsp:cNvSpPr/>
      </dsp:nvSpPr>
      <dsp:spPr>
        <a:xfrm>
          <a:off x="0" y="1471507"/>
          <a:ext cx="11172825" cy="4719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54737" tIns="15240" rIns="85344" bIns="15240" numCol="1" spcCol="1270" anchor="t" anchorCtr="0">
          <a:noAutofit/>
        </a:bodyPr>
        <a:lstStyle/>
        <a:p>
          <a:pPr marL="57150" lvl="1" indent="-57150" algn="l" defTabSz="400050" rtl="0">
            <a:lnSpc>
              <a:spcPct val="90000"/>
            </a:lnSpc>
            <a:spcBef>
              <a:spcPct val="0"/>
            </a:spcBef>
            <a:spcAft>
              <a:spcPct val="20000"/>
            </a:spcAft>
            <a:buChar char="••"/>
          </a:pPr>
          <a:r>
            <a:rPr lang="tr-TR" sz="900" kern="1200" baseline="0" smtClean="0"/>
            <a:t>Sınıf öğretmeni ana sınıfı öğretmeni 12 saat</a:t>
          </a:r>
          <a:endParaRPr lang="tr-TR" sz="900" kern="1200"/>
        </a:p>
        <a:p>
          <a:pPr marL="57150" lvl="1" indent="-57150" algn="l" defTabSz="400050" rtl="0">
            <a:lnSpc>
              <a:spcPct val="90000"/>
            </a:lnSpc>
            <a:spcBef>
              <a:spcPct val="0"/>
            </a:spcBef>
            <a:spcAft>
              <a:spcPct val="20000"/>
            </a:spcAft>
            <a:buChar char="••"/>
          </a:pPr>
          <a:r>
            <a:rPr lang="tr-TR" sz="900" kern="1200" baseline="0" smtClean="0"/>
            <a:t>Genel bilgi – branş öğretmeni 6 saat</a:t>
          </a:r>
          <a:endParaRPr lang="tr-TR" sz="900" kern="1200"/>
        </a:p>
        <a:p>
          <a:pPr marL="57150" lvl="1" indent="-57150" algn="l" defTabSz="400050" rtl="0">
            <a:lnSpc>
              <a:spcPct val="90000"/>
            </a:lnSpc>
            <a:spcBef>
              <a:spcPct val="0"/>
            </a:spcBef>
            <a:spcAft>
              <a:spcPct val="20000"/>
            </a:spcAft>
            <a:buChar char="••"/>
          </a:pPr>
          <a:r>
            <a:rPr lang="tr-TR" sz="900" kern="1200" baseline="0" smtClean="0"/>
            <a:t>Atölye laboratuvar öğretmeni 20 saat</a:t>
          </a:r>
          <a:endParaRPr lang="tr-TR" sz="900" kern="1200"/>
        </a:p>
      </dsp:txBody>
      <dsp:txXfrm>
        <a:off x="0" y="1471507"/>
        <a:ext cx="11172825" cy="471960"/>
      </dsp:txXfrm>
    </dsp:sp>
    <dsp:sp modelId="{FF2E7F31-372C-4E4E-B7B0-9668DDF3CB23}">
      <dsp:nvSpPr>
        <dsp:cNvPr id="0" name=""/>
        <dsp:cNvSpPr/>
      </dsp:nvSpPr>
      <dsp:spPr>
        <a:xfrm>
          <a:off x="0" y="1943467"/>
          <a:ext cx="11172825" cy="287819"/>
        </a:xfrm>
        <a:prstGeom prst="roundRect">
          <a:avLst/>
        </a:prstGeom>
        <a:gradFill rotWithShape="0">
          <a:gsLst>
            <a:gs pos="0">
              <a:schemeClr val="accent3">
                <a:hueOff val="602355"/>
                <a:satOff val="22222"/>
                <a:lumOff val="-3268"/>
                <a:alphaOff val="0"/>
                <a:satMod val="103000"/>
                <a:lumMod val="102000"/>
                <a:tint val="94000"/>
              </a:schemeClr>
            </a:gs>
            <a:gs pos="50000">
              <a:schemeClr val="accent3">
                <a:hueOff val="602355"/>
                <a:satOff val="22222"/>
                <a:lumOff val="-3268"/>
                <a:alphaOff val="0"/>
                <a:satMod val="110000"/>
                <a:lumMod val="100000"/>
                <a:shade val="100000"/>
              </a:schemeClr>
            </a:gs>
            <a:gs pos="100000">
              <a:schemeClr val="accent3">
                <a:hueOff val="602355"/>
                <a:satOff val="22222"/>
                <a:lumOff val="-3268"/>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45720" tIns="45720" rIns="45720" bIns="45720" numCol="1" spcCol="1270" anchor="ctr" anchorCtr="0">
          <a:noAutofit/>
        </a:bodyPr>
        <a:lstStyle/>
        <a:p>
          <a:pPr lvl="0" algn="l" defTabSz="533400" rtl="0">
            <a:lnSpc>
              <a:spcPct val="90000"/>
            </a:lnSpc>
            <a:spcBef>
              <a:spcPct val="0"/>
            </a:spcBef>
            <a:spcAft>
              <a:spcPct val="35000"/>
            </a:spcAft>
          </a:pPr>
          <a:r>
            <a:rPr lang="tr-TR" sz="1200" kern="1200" baseline="0" smtClean="0"/>
            <a:t>3- İSTEĞE BAĞLI EK DERS GÖREVİ</a:t>
          </a:r>
          <a:endParaRPr lang="tr-TR" sz="1200" kern="1200"/>
        </a:p>
      </dsp:txBody>
      <dsp:txXfrm>
        <a:off x="14050" y="1957517"/>
        <a:ext cx="11144725" cy="259719"/>
      </dsp:txXfrm>
    </dsp:sp>
    <dsp:sp modelId="{A0845F84-A9B9-43F8-9B76-890961D86954}">
      <dsp:nvSpPr>
        <dsp:cNvPr id="0" name=""/>
        <dsp:cNvSpPr/>
      </dsp:nvSpPr>
      <dsp:spPr>
        <a:xfrm>
          <a:off x="0" y="2231287"/>
          <a:ext cx="11172825" cy="3105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54737" tIns="15240" rIns="85344" bIns="15240" numCol="1" spcCol="1270" anchor="t" anchorCtr="0">
          <a:noAutofit/>
        </a:bodyPr>
        <a:lstStyle/>
        <a:p>
          <a:pPr marL="57150" lvl="1" indent="-57150" algn="l" defTabSz="400050" rtl="0">
            <a:lnSpc>
              <a:spcPct val="90000"/>
            </a:lnSpc>
            <a:spcBef>
              <a:spcPct val="0"/>
            </a:spcBef>
            <a:spcAft>
              <a:spcPct val="20000"/>
            </a:spcAft>
            <a:buChar char="••"/>
          </a:pPr>
          <a:r>
            <a:rPr lang="tr-TR" sz="900" kern="1200" baseline="0" smtClean="0"/>
            <a:t>Genel bilgi – branş öğretmeni 9 saat</a:t>
          </a:r>
          <a:endParaRPr lang="tr-TR" sz="900" kern="1200"/>
        </a:p>
        <a:p>
          <a:pPr marL="57150" lvl="1" indent="-57150" algn="l" defTabSz="400050" rtl="0">
            <a:lnSpc>
              <a:spcPct val="90000"/>
            </a:lnSpc>
            <a:spcBef>
              <a:spcPct val="0"/>
            </a:spcBef>
            <a:spcAft>
              <a:spcPct val="20000"/>
            </a:spcAft>
            <a:buChar char="••"/>
          </a:pPr>
          <a:r>
            <a:rPr lang="tr-TR" sz="900" kern="1200" baseline="0" smtClean="0"/>
            <a:t>Atölye laboratuvar öğretmeni 4 saat</a:t>
          </a:r>
          <a:endParaRPr lang="tr-TR" sz="900" kern="1200"/>
        </a:p>
      </dsp:txBody>
      <dsp:txXfrm>
        <a:off x="0" y="2231287"/>
        <a:ext cx="11172825" cy="310500"/>
      </dsp:txXfrm>
    </dsp:sp>
    <dsp:sp modelId="{FEA49E0E-4ECB-429D-B9D5-A5DE25B6F349}">
      <dsp:nvSpPr>
        <dsp:cNvPr id="0" name=""/>
        <dsp:cNvSpPr/>
      </dsp:nvSpPr>
      <dsp:spPr>
        <a:xfrm>
          <a:off x="0" y="2541787"/>
          <a:ext cx="11172825" cy="287819"/>
        </a:xfrm>
        <a:prstGeom prst="roundRect">
          <a:avLst/>
        </a:prstGeom>
        <a:gradFill rotWithShape="0">
          <a:gsLst>
            <a:gs pos="0">
              <a:schemeClr val="accent3">
                <a:hueOff val="903533"/>
                <a:satOff val="33333"/>
                <a:lumOff val="-4902"/>
                <a:alphaOff val="0"/>
                <a:satMod val="103000"/>
                <a:lumMod val="102000"/>
                <a:tint val="94000"/>
              </a:schemeClr>
            </a:gs>
            <a:gs pos="50000">
              <a:schemeClr val="accent3">
                <a:hueOff val="903533"/>
                <a:satOff val="33333"/>
                <a:lumOff val="-4902"/>
                <a:alphaOff val="0"/>
                <a:satMod val="110000"/>
                <a:lumMod val="100000"/>
                <a:shade val="100000"/>
              </a:schemeClr>
            </a:gs>
            <a:gs pos="100000">
              <a:schemeClr val="accent3">
                <a:hueOff val="903533"/>
                <a:satOff val="33333"/>
                <a:lumOff val="-4902"/>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45720" tIns="45720" rIns="45720" bIns="45720" numCol="1" spcCol="1270" anchor="ctr" anchorCtr="0">
          <a:noAutofit/>
        </a:bodyPr>
        <a:lstStyle/>
        <a:p>
          <a:pPr lvl="0" algn="l" defTabSz="533400" rtl="0">
            <a:lnSpc>
              <a:spcPct val="90000"/>
            </a:lnSpc>
            <a:spcBef>
              <a:spcPct val="0"/>
            </a:spcBef>
            <a:spcAft>
              <a:spcPct val="35000"/>
            </a:spcAft>
          </a:pPr>
          <a:r>
            <a:rPr lang="tr-TR" sz="1200" kern="1200" baseline="0" smtClean="0"/>
            <a:t>4- DERS NİTELİĞİNDE YÖNETİM GÖREVİ</a:t>
          </a:r>
          <a:endParaRPr lang="tr-TR" sz="1200" kern="1200"/>
        </a:p>
      </dsp:txBody>
      <dsp:txXfrm>
        <a:off x="14050" y="2555837"/>
        <a:ext cx="11144725" cy="259719"/>
      </dsp:txXfrm>
    </dsp:sp>
    <dsp:sp modelId="{E0A702A3-BBD8-4C9E-A39B-18351F959B94}">
      <dsp:nvSpPr>
        <dsp:cNvPr id="0" name=""/>
        <dsp:cNvSpPr/>
      </dsp:nvSpPr>
      <dsp:spPr>
        <a:xfrm>
          <a:off x="0" y="2829607"/>
          <a:ext cx="11172825" cy="9439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54737" tIns="15240" rIns="85344" bIns="15240" numCol="1" spcCol="1270" anchor="t" anchorCtr="0">
          <a:noAutofit/>
        </a:bodyPr>
        <a:lstStyle/>
        <a:p>
          <a:pPr marL="57150" lvl="1" indent="-57150" algn="l" defTabSz="400050" rtl="0">
            <a:lnSpc>
              <a:spcPct val="90000"/>
            </a:lnSpc>
            <a:spcBef>
              <a:spcPct val="0"/>
            </a:spcBef>
            <a:spcAft>
              <a:spcPct val="20000"/>
            </a:spcAft>
            <a:buChar char="••"/>
          </a:pPr>
          <a:r>
            <a:rPr lang="tr-TR" sz="900" kern="1200" baseline="0" smtClean="0"/>
            <a:t>Okul müdürü müdür başyardımcısı</a:t>
          </a:r>
          <a:endParaRPr lang="tr-TR" sz="900" kern="1200"/>
        </a:p>
        <a:p>
          <a:pPr marL="57150" lvl="1" indent="-57150" algn="l" defTabSz="400050" rtl="0">
            <a:lnSpc>
              <a:spcPct val="90000"/>
            </a:lnSpc>
            <a:spcBef>
              <a:spcPct val="0"/>
            </a:spcBef>
            <a:spcAft>
              <a:spcPct val="20000"/>
            </a:spcAft>
            <a:buChar char="••"/>
          </a:pPr>
          <a:r>
            <a:rPr lang="tr-TR" sz="900" kern="1200" baseline="0" smtClean="0"/>
            <a:t>Anaokulu 25 saat</a:t>
          </a:r>
          <a:endParaRPr lang="tr-TR" sz="900" kern="1200"/>
        </a:p>
        <a:p>
          <a:pPr marL="57150" lvl="1" indent="-57150" algn="l" defTabSz="400050" rtl="0">
            <a:lnSpc>
              <a:spcPct val="90000"/>
            </a:lnSpc>
            <a:spcBef>
              <a:spcPct val="0"/>
            </a:spcBef>
            <a:spcAft>
              <a:spcPct val="20000"/>
            </a:spcAft>
            <a:buChar char="••"/>
          </a:pPr>
          <a:r>
            <a:rPr lang="tr-TR" sz="900" kern="1200" baseline="0" smtClean="0"/>
            <a:t>İlkokulu ortaokul  20 saat</a:t>
          </a:r>
          <a:endParaRPr lang="tr-TR" sz="900" kern="1200"/>
        </a:p>
        <a:p>
          <a:pPr marL="57150" lvl="1" indent="-57150" algn="l" defTabSz="400050" rtl="0">
            <a:lnSpc>
              <a:spcPct val="90000"/>
            </a:lnSpc>
            <a:spcBef>
              <a:spcPct val="0"/>
            </a:spcBef>
            <a:spcAft>
              <a:spcPct val="20000"/>
            </a:spcAft>
            <a:buChar char="••"/>
          </a:pPr>
          <a:r>
            <a:rPr lang="tr-TR" sz="900" kern="1200" baseline="0" smtClean="0"/>
            <a:t>Fen Anadolu lisesi 25 saat</a:t>
          </a:r>
          <a:endParaRPr lang="tr-TR" sz="900" kern="1200"/>
        </a:p>
        <a:p>
          <a:pPr marL="57150" lvl="1" indent="-57150" algn="l" defTabSz="400050" rtl="0">
            <a:lnSpc>
              <a:spcPct val="90000"/>
            </a:lnSpc>
            <a:spcBef>
              <a:spcPct val="0"/>
            </a:spcBef>
            <a:spcAft>
              <a:spcPct val="20000"/>
            </a:spcAft>
            <a:buChar char="••"/>
          </a:pPr>
          <a:r>
            <a:rPr lang="tr-TR" sz="900" kern="1200" baseline="0" smtClean="0"/>
            <a:t>Tam gün tam yıl mesleki ve teknik  eğitim kurumu 30 saat</a:t>
          </a:r>
          <a:endParaRPr lang="tr-TR" sz="900" kern="1200"/>
        </a:p>
        <a:p>
          <a:pPr marL="57150" lvl="1" indent="-57150" algn="l" defTabSz="400050" rtl="0">
            <a:lnSpc>
              <a:spcPct val="90000"/>
            </a:lnSpc>
            <a:spcBef>
              <a:spcPct val="0"/>
            </a:spcBef>
            <a:spcAft>
              <a:spcPct val="20000"/>
            </a:spcAft>
            <a:buChar char="••"/>
          </a:pPr>
          <a:r>
            <a:rPr lang="tr-TR" sz="900" kern="1200" baseline="0" smtClean="0"/>
            <a:t>Yatılı ve pnasiyonlu eğitim kurumu 30 saat</a:t>
          </a:r>
          <a:endParaRPr lang="tr-TR" sz="900" kern="1200"/>
        </a:p>
      </dsp:txBody>
      <dsp:txXfrm>
        <a:off x="0" y="2829607"/>
        <a:ext cx="11172825" cy="943920"/>
      </dsp:txXfrm>
    </dsp:sp>
    <dsp:sp modelId="{191286DC-B9C7-49EB-A427-1AAA6C1A79E7}">
      <dsp:nvSpPr>
        <dsp:cNvPr id="0" name=""/>
        <dsp:cNvSpPr/>
      </dsp:nvSpPr>
      <dsp:spPr>
        <a:xfrm>
          <a:off x="0" y="3773527"/>
          <a:ext cx="11172825" cy="287819"/>
        </a:xfrm>
        <a:prstGeom prst="roundRect">
          <a:avLst/>
        </a:prstGeom>
        <a:gradFill rotWithShape="0">
          <a:gsLst>
            <a:gs pos="0">
              <a:schemeClr val="accent3">
                <a:hueOff val="1204711"/>
                <a:satOff val="44444"/>
                <a:lumOff val="-6536"/>
                <a:alphaOff val="0"/>
                <a:satMod val="103000"/>
                <a:lumMod val="102000"/>
                <a:tint val="94000"/>
              </a:schemeClr>
            </a:gs>
            <a:gs pos="50000">
              <a:schemeClr val="accent3">
                <a:hueOff val="1204711"/>
                <a:satOff val="44444"/>
                <a:lumOff val="-6536"/>
                <a:alphaOff val="0"/>
                <a:satMod val="110000"/>
                <a:lumMod val="100000"/>
                <a:shade val="100000"/>
              </a:schemeClr>
            </a:gs>
            <a:gs pos="100000">
              <a:schemeClr val="accent3">
                <a:hueOff val="1204711"/>
                <a:satOff val="44444"/>
                <a:lumOff val="-6536"/>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45720" tIns="45720" rIns="45720" bIns="45720" numCol="1" spcCol="1270" anchor="ctr" anchorCtr="0">
          <a:noAutofit/>
        </a:bodyPr>
        <a:lstStyle/>
        <a:p>
          <a:pPr lvl="0" algn="l" defTabSz="533400" rtl="0">
            <a:lnSpc>
              <a:spcPct val="90000"/>
            </a:lnSpc>
            <a:spcBef>
              <a:spcPct val="0"/>
            </a:spcBef>
            <a:spcAft>
              <a:spcPct val="35000"/>
            </a:spcAft>
          </a:pPr>
          <a:r>
            <a:rPr lang="tr-TR" sz="1200" kern="1200" baseline="0" smtClean="0"/>
            <a:t>5- ÖĞRENCİ SOSYAL KİŞİLİK HİZMETLERİ</a:t>
          </a:r>
          <a:endParaRPr lang="tr-TR" sz="1200" kern="1200"/>
        </a:p>
      </dsp:txBody>
      <dsp:txXfrm>
        <a:off x="14050" y="3787577"/>
        <a:ext cx="11144725" cy="259719"/>
      </dsp:txXfrm>
    </dsp:sp>
    <dsp:sp modelId="{05829141-AA70-4284-8BE2-C7729EB37109}">
      <dsp:nvSpPr>
        <dsp:cNvPr id="0" name=""/>
        <dsp:cNvSpPr/>
      </dsp:nvSpPr>
      <dsp:spPr>
        <a:xfrm>
          <a:off x="0" y="4061347"/>
          <a:ext cx="11172825" cy="1987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54737" tIns="15240" rIns="85344" bIns="15240" numCol="1" spcCol="1270" anchor="t" anchorCtr="0">
          <a:noAutofit/>
        </a:bodyPr>
        <a:lstStyle/>
        <a:p>
          <a:pPr marL="57150" lvl="1" indent="-57150" algn="l" defTabSz="400050" rtl="0">
            <a:lnSpc>
              <a:spcPct val="90000"/>
            </a:lnSpc>
            <a:spcBef>
              <a:spcPct val="0"/>
            </a:spcBef>
            <a:spcAft>
              <a:spcPct val="20000"/>
            </a:spcAft>
            <a:buChar char="••"/>
          </a:pPr>
          <a:r>
            <a:rPr lang="tr-TR" sz="900" kern="1200" baseline="0" smtClean="0"/>
            <a:t>2 saat</a:t>
          </a:r>
          <a:endParaRPr lang="tr-TR" sz="900" kern="1200"/>
        </a:p>
      </dsp:txBody>
      <dsp:txXfrm>
        <a:off x="0" y="4061347"/>
        <a:ext cx="11172825" cy="198720"/>
      </dsp:txXfrm>
    </dsp:sp>
    <dsp:sp modelId="{E3289738-4282-4718-BC58-DF5B17F43C73}">
      <dsp:nvSpPr>
        <dsp:cNvPr id="0" name=""/>
        <dsp:cNvSpPr/>
      </dsp:nvSpPr>
      <dsp:spPr>
        <a:xfrm>
          <a:off x="0" y="4260067"/>
          <a:ext cx="11172825" cy="287819"/>
        </a:xfrm>
        <a:prstGeom prst="roundRect">
          <a:avLst/>
        </a:prstGeom>
        <a:gradFill rotWithShape="0">
          <a:gsLst>
            <a:gs pos="0">
              <a:schemeClr val="accent3">
                <a:hueOff val="1505888"/>
                <a:satOff val="55556"/>
                <a:lumOff val="-8170"/>
                <a:alphaOff val="0"/>
                <a:satMod val="103000"/>
                <a:lumMod val="102000"/>
                <a:tint val="94000"/>
              </a:schemeClr>
            </a:gs>
            <a:gs pos="50000">
              <a:schemeClr val="accent3">
                <a:hueOff val="1505888"/>
                <a:satOff val="55556"/>
                <a:lumOff val="-8170"/>
                <a:alphaOff val="0"/>
                <a:satMod val="110000"/>
                <a:lumMod val="100000"/>
                <a:shade val="100000"/>
              </a:schemeClr>
            </a:gs>
            <a:gs pos="100000">
              <a:schemeClr val="accent3">
                <a:hueOff val="1505888"/>
                <a:satOff val="55556"/>
                <a:lumOff val="-817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45720" tIns="45720" rIns="45720" bIns="45720" numCol="1" spcCol="1270" anchor="ctr" anchorCtr="0">
          <a:noAutofit/>
        </a:bodyPr>
        <a:lstStyle/>
        <a:p>
          <a:pPr lvl="0" algn="l" defTabSz="533400" rtl="0">
            <a:lnSpc>
              <a:spcPct val="90000"/>
            </a:lnSpc>
            <a:spcBef>
              <a:spcPct val="0"/>
            </a:spcBef>
            <a:spcAft>
              <a:spcPct val="35000"/>
            </a:spcAft>
          </a:pPr>
          <a:r>
            <a:rPr lang="tr-TR" sz="1200" kern="1200" baseline="0" smtClean="0"/>
            <a:t>6- DERS DIŞI HAZIRLIK PALANLAMA ÜCRETİ</a:t>
          </a:r>
          <a:endParaRPr lang="tr-TR" sz="1200" kern="1200"/>
        </a:p>
      </dsp:txBody>
      <dsp:txXfrm>
        <a:off x="14050" y="4274117"/>
        <a:ext cx="11144725" cy="259719"/>
      </dsp:txXfrm>
    </dsp:sp>
    <dsp:sp modelId="{01CA1BB7-57DA-4D33-BA51-027B7AACCB50}">
      <dsp:nvSpPr>
        <dsp:cNvPr id="0" name=""/>
        <dsp:cNvSpPr/>
      </dsp:nvSpPr>
      <dsp:spPr>
        <a:xfrm>
          <a:off x="0" y="4547887"/>
          <a:ext cx="11172825" cy="1987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54737" tIns="15240" rIns="85344" bIns="15240" numCol="1" spcCol="1270" anchor="t" anchorCtr="0">
          <a:noAutofit/>
        </a:bodyPr>
        <a:lstStyle/>
        <a:p>
          <a:pPr marL="57150" lvl="1" indent="-57150" algn="l" defTabSz="400050" rtl="0">
            <a:lnSpc>
              <a:spcPct val="90000"/>
            </a:lnSpc>
            <a:spcBef>
              <a:spcPct val="0"/>
            </a:spcBef>
            <a:spcAft>
              <a:spcPct val="20000"/>
            </a:spcAft>
            <a:buChar char="••"/>
          </a:pPr>
          <a:r>
            <a:rPr lang="tr-TR" sz="900" kern="1200" baseline="0" smtClean="0"/>
            <a:t>3 saat</a:t>
          </a:r>
          <a:endParaRPr lang="tr-TR" sz="900" kern="1200"/>
        </a:p>
      </dsp:txBody>
      <dsp:txXfrm>
        <a:off x="0" y="4547887"/>
        <a:ext cx="11172825" cy="198720"/>
      </dsp:txXfrm>
    </dsp:sp>
    <dsp:sp modelId="{71B1C6AB-9B3F-4191-B363-7CA44B15597C}">
      <dsp:nvSpPr>
        <dsp:cNvPr id="0" name=""/>
        <dsp:cNvSpPr/>
      </dsp:nvSpPr>
      <dsp:spPr>
        <a:xfrm>
          <a:off x="0" y="4746607"/>
          <a:ext cx="11172825" cy="287819"/>
        </a:xfrm>
        <a:prstGeom prst="roundRect">
          <a:avLst/>
        </a:prstGeom>
        <a:gradFill rotWithShape="0">
          <a:gsLst>
            <a:gs pos="0">
              <a:schemeClr val="accent3">
                <a:hueOff val="1807066"/>
                <a:satOff val="66667"/>
                <a:lumOff val="-9804"/>
                <a:alphaOff val="0"/>
                <a:satMod val="103000"/>
                <a:lumMod val="102000"/>
                <a:tint val="94000"/>
              </a:schemeClr>
            </a:gs>
            <a:gs pos="50000">
              <a:schemeClr val="accent3">
                <a:hueOff val="1807066"/>
                <a:satOff val="66667"/>
                <a:lumOff val="-9804"/>
                <a:alphaOff val="0"/>
                <a:satMod val="110000"/>
                <a:lumMod val="100000"/>
                <a:shade val="100000"/>
              </a:schemeClr>
            </a:gs>
            <a:gs pos="100000">
              <a:schemeClr val="accent3">
                <a:hueOff val="1807066"/>
                <a:satOff val="66667"/>
                <a:lumOff val="-9804"/>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45720" tIns="45720" rIns="45720" bIns="45720" numCol="1" spcCol="1270" anchor="ctr" anchorCtr="0">
          <a:noAutofit/>
        </a:bodyPr>
        <a:lstStyle/>
        <a:p>
          <a:pPr lvl="0" algn="l" defTabSz="533400" rtl="0">
            <a:lnSpc>
              <a:spcPct val="90000"/>
            </a:lnSpc>
            <a:spcBef>
              <a:spcPct val="0"/>
            </a:spcBef>
            <a:spcAft>
              <a:spcPct val="35000"/>
            </a:spcAft>
          </a:pPr>
          <a:r>
            <a:rPr lang="tr-TR" sz="1200" kern="1200" baseline="0" smtClean="0"/>
            <a:t>7- SINAV KOMİSYONU KURUL – KOMSİYON ÜYzELİKLERİ </a:t>
          </a:r>
          <a:endParaRPr lang="tr-TR" sz="1200" kern="1200"/>
        </a:p>
      </dsp:txBody>
      <dsp:txXfrm>
        <a:off x="14050" y="4760657"/>
        <a:ext cx="11144725" cy="259719"/>
      </dsp:txXfrm>
    </dsp:sp>
    <dsp:sp modelId="{327A6D2E-9BB0-41E6-BF1C-91208C0BAB69}">
      <dsp:nvSpPr>
        <dsp:cNvPr id="0" name=""/>
        <dsp:cNvSpPr/>
      </dsp:nvSpPr>
      <dsp:spPr>
        <a:xfrm>
          <a:off x="0" y="5034427"/>
          <a:ext cx="11172825" cy="1987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54737" tIns="15240" rIns="85344" bIns="15240" numCol="1" spcCol="1270" anchor="t" anchorCtr="0">
          <a:noAutofit/>
        </a:bodyPr>
        <a:lstStyle/>
        <a:p>
          <a:pPr marL="57150" lvl="1" indent="-57150" algn="l" defTabSz="400050" rtl="0">
            <a:lnSpc>
              <a:spcPct val="90000"/>
            </a:lnSpc>
            <a:spcBef>
              <a:spcPct val="0"/>
            </a:spcBef>
            <a:spcAft>
              <a:spcPct val="20000"/>
            </a:spcAft>
            <a:buChar char="••"/>
          </a:pPr>
          <a:r>
            <a:rPr lang="tr-TR" sz="900" kern="1200" baseline="0" smtClean="0"/>
            <a:t>5 saat</a:t>
          </a:r>
          <a:endParaRPr lang="tr-TR" sz="900" kern="1200"/>
        </a:p>
      </dsp:txBody>
      <dsp:txXfrm>
        <a:off x="0" y="5034427"/>
        <a:ext cx="11172825" cy="198720"/>
      </dsp:txXfrm>
    </dsp:sp>
    <dsp:sp modelId="{1ECD828C-8141-4E64-94B3-1AB3251B5A41}">
      <dsp:nvSpPr>
        <dsp:cNvPr id="0" name=""/>
        <dsp:cNvSpPr/>
      </dsp:nvSpPr>
      <dsp:spPr>
        <a:xfrm>
          <a:off x="0" y="5233147"/>
          <a:ext cx="11172825" cy="287819"/>
        </a:xfrm>
        <a:prstGeom prst="roundRect">
          <a:avLst/>
        </a:prstGeom>
        <a:gradFill rotWithShape="0">
          <a:gsLst>
            <a:gs pos="0">
              <a:schemeClr val="accent3">
                <a:hueOff val="2108244"/>
                <a:satOff val="77778"/>
                <a:lumOff val="-11438"/>
                <a:alphaOff val="0"/>
                <a:satMod val="103000"/>
                <a:lumMod val="102000"/>
                <a:tint val="94000"/>
              </a:schemeClr>
            </a:gs>
            <a:gs pos="50000">
              <a:schemeClr val="accent3">
                <a:hueOff val="2108244"/>
                <a:satOff val="77778"/>
                <a:lumOff val="-11438"/>
                <a:alphaOff val="0"/>
                <a:satMod val="110000"/>
                <a:lumMod val="100000"/>
                <a:shade val="100000"/>
              </a:schemeClr>
            </a:gs>
            <a:gs pos="100000">
              <a:schemeClr val="accent3">
                <a:hueOff val="2108244"/>
                <a:satOff val="77778"/>
                <a:lumOff val="-11438"/>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45720" tIns="45720" rIns="45720" bIns="45720" numCol="1" spcCol="1270" anchor="ctr" anchorCtr="0">
          <a:noAutofit/>
        </a:bodyPr>
        <a:lstStyle/>
        <a:p>
          <a:pPr lvl="0" algn="l" defTabSz="533400" rtl="0">
            <a:lnSpc>
              <a:spcPct val="90000"/>
            </a:lnSpc>
            <a:spcBef>
              <a:spcPct val="0"/>
            </a:spcBef>
            <a:spcAft>
              <a:spcPct val="35000"/>
            </a:spcAft>
          </a:pPr>
          <a:r>
            <a:rPr lang="tr-TR" sz="1200" kern="1200" baseline="0" smtClean="0"/>
            <a:t>8- NÖBET ÜCRETİ</a:t>
          </a:r>
          <a:endParaRPr lang="tr-TR" sz="1200" kern="1200"/>
        </a:p>
      </dsp:txBody>
      <dsp:txXfrm>
        <a:off x="14050" y="5247197"/>
        <a:ext cx="11144725" cy="259719"/>
      </dsp:txXfrm>
    </dsp:sp>
    <dsp:sp modelId="{6CE457D4-0C0E-412A-9E6F-0B62039FCF6E}">
      <dsp:nvSpPr>
        <dsp:cNvPr id="0" name=""/>
        <dsp:cNvSpPr/>
      </dsp:nvSpPr>
      <dsp:spPr>
        <a:xfrm>
          <a:off x="0" y="5520967"/>
          <a:ext cx="11172825" cy="1987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54737" tIns="15240" rIns="85344" bIns="15240" numCol="1" spcCol="1270" anchor="t" anchorCtr="0">
          <a:noAutofit/>
        </a:bodyPr>
        <a:lstStyle/>
        <a:p>
          <a:pPr marL="57150" lvl="1" indent="-57150" algn="l" defTabSz="400050" rtl="0">
            <a:lnSpc>
              <a:spcPct val="90000"/>
            </a:lnSpc>
            <a:spcBef>
              <a:spcPct val="0"/>
            </a:spcBef>
            <a:spcAft>
              <a:spcPct val="20000"/>
            </a:spcAft>
            <a:buChar char="••"/>
          </a:pPr>
          <a:r>
            <a:rPr lang="tr-TR" sz="900" kern="1200" baseline="0" smtClean="0"/>
            <a:t>3 saat</a:t>
          </a:r>
          <a:endParaRPr lang="tr-TR" sz="900" kern="1200"/>
        </a:p>
      </dsp:txBody>
      <dsp:txXfrm>
        <a:off x="0" y="5520967"/>
        <a:ext cx="11172825" cy="198720"/>
      </dsp:txXfrm>
    </dsp:sp>
    <dsp:sp modelId="{7D099BE0-EADF-45C8-9360-3F114277839A}">
      <dsp:nvSpPr>
        <dsp:cNvPr id="0" name=""/>
        <dsp:cNvSpPr/>
      </dsp:nvSpPr>
      <dsp:spPr>
        <a:xfrm>
          <a:off x="0" y="5719687"/>
          <a:ext cx="11172825" cy="287819"/>
        </a:xfrm>
        <a:prstGeom prst="roundRect">
          <a:avLst/>
        </a:prstGeom>
        <a:gradFill rotWithShape="0">
          <a:gsLst>
            <a:gs pos="0">
              <a:schemeClr val="accent3">
                <a:hueOff val="2409421"/>
                <a:satOff val="88889"/>
                <a:lumOff val="-13072"/>
                <a:alphaOff val="0"/>
                <a:satMod val="103000"/>
                <a:lumMod val="102000"/>
                <a:tint val="94000"/>
              </a:schemeClr>
            </a:gs>
            <a:gs pos="50000">
              <a:schemeClr val="accent3">
                <a:hueOff val="2409421"/>
                <a:satOff val="88889"/>
                <a:lumOff val="-13072"/>
                <a:alphaOff val="0"/>
                <a:satMod val="110000"/>
                <a:lumMod val="100000"/>
                <a:shade val="100000"/>
              </a:schemeClr>
            </a:gs>
            <a:gs pos="100000">
              <a:schemeClr val="accent3">
                <a:hueOff val="2409421"/>
                <a:satOff val="88889"/>
                <a:lumOff val="-13072"/>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45720" tIns="45720" rIns="45720" bIns="45720" numCol="1" spcCol="1270" anchor="ctr" anchorCtr="0">
          <a:noAutofit/>
        </a:bodyPr>
        <a:lstStyle/>
        <a:p>
          <a:pPr lvl="0" algn="l" defTabSz="533400" rtl="0">
            <a:lnSpc>
              <a:spcPct val="90000"/>
            </a:lnSpc>
            <a:spcBef>
              <a:spcPct val="0"/>
            </a:spcBef>
            <a:spcAft>
              <a:spcPct val="35000"/>
            </a:spcAft>
          </a:pPr>
          <a:r>
            <a:rPr lang="tr-TR" sz="1200" kern="1200" baseline="0" smtClean="0"/>
            <a:t>9- BELLETİCİLİK ÜCRETİ</a:t>
          </a:r>
          <a:endParaRPr lang="tr-TR" sz="1200" kern="1200"/>
        </a:p>
      </dsp:txBody>
      <dsp:txXfrm>
        <a:off x="14050" y="5733737"/>
        <a:ext cx="11144725" cy="259719"/>
      </dsp:txXfrm>
    </dsp:sp>
    <dsp:sp modelId="{8C5CBDEA-59D6-4CF9-A39A-1C619A3AB77A}">
      <dsp:nvSpPr>
        <dsp:cNvPr id="0" name=""/>
        <dsp:cNvSpPr/>
      </dsp:nvSpPr>
      <dsp:spPr>
        <a:xfrm>
          <a:off x="0" y="6007507"/>
          <a:ext cx="11172825" cy="1987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54737" tIns="15240" rIns="85344" bIns="15240" numCol="1" spcCol="1270" anchor="t" anchorCtr="0">
          <a:noAutofit/>
        </a:bodyPr>
        <a:lstStyle/>
        <a:p>
          <a:pPr marL="57150" lvl="1" indent="-57150" algn="l" defTabSz="400050" rtl="0">
            <a:lnSpc>
              <a:spcPct val="90000"/>
            </a:lnSpc>
            <a:spcBef>
              <a:spcPct val="0"/>
            </a:spcBef>
            <a:spcAft>
              <a:spcPct val="20000"/>
            </a:spcAft>
            <a:buChar char="••"/>
          </a:pPr>
          <a:r>
            <a:rPr lang="tr-TR" sz="900" kern="1200" baseline="0" smtClean="0"/>
            <a:t>7 saat</a:t>
          </a:r>
          <a:endParaRPr lang="tr-TR" sz="900" kern="1200"/>
        </a:p>
      </dsp:txBody>
      <dsp:txXfrm>
        <a:off x="0" y="6007507"/>
        <a:ext cx="11172825" cy="198720"/>
      </dsp:txXfrm>
    </dsp:sp>
    <dsp:sp modelId="{4DE3929D-1D24-4A24-9126-8567B8A13189}">
      <dsp:nvSpPr>
        <dsp:cNvPr id="0" name=""/>
        <dsp:cNvSpPr/>
      </dsp:nvSpPr>
      <dsp:spPr>
        <a:xfrm>
          <a:off x="0" y="6206227"/>
          <a:ext cx="11172825" cy="287819"/>
        </a:xfrm>
        <a:prstGeom prst="roundRect">
          <a:avLst/>
        </a:prstGeom>
        <a:gradFill rotWithShape="0">
          <a:gsLst>
            <a:gs pos="0">
              <a:schemeClr val="accent3">
                <a:hueOff val="2710599"/>
                <a:satOff val="100000"/>
                <a:lumOff val="-14706"/>
                <a:alphaOff val="0"/>
                <a:satMod val="103000"/>
                <a:lumMod val="102000"/>
                <a:tint val="94000"/>
              </a:schemeClr>
            </a:gs>
            <a:gs pos="50000">
              <a:schemeClr val="accent3">
                <a:hueOff val="2710599"/>
                <a:satOff val="100000"/>
                <a:lumOff val="-14706"/>
                <a:alphaOff val="0"/>
                <a:satMod val="110000"/>
                <a:lumMod val="100000"/>
                <a:shade val="100000"/>
              </a:schemeClr>
            </a:gs>
            <a:gs pos="100000">
              <a:schemeClr val="accent3">
                <a:hueOff val="2710599"/>
                <a:satOff val="100000"/>
                <a:lumOff val="-14706"/>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45720" tIns="45720" rIns="45720" bIns="45720" numCol="1" spcCol="1270" anchor="ctr" anchorCtr="0">
          <a:noAutofit/>
        </a:bodyPr>
        <a:lstStyle/>
        <a:p>
          <a:pPr lvl="0" algn="l" defTabSz="533400" rtl="0">
            <a:lnSpc>
              <a:spcPct val="90000"/>
            </a:lnSpc>
            <a:spcBef>
              <a:spcPct val="0"/>
            </a:spcBef>
            <a:spcAft>
              <a:spcPct val="35000"/>
            </a:spcAft>
          </a:pPr>
          <a:r>
            <a:rPr lang="tr-TR" sz="1200" kern="1200" baseline="0" smtClean="0"/>
            <a:t>10- DYK –İYEP</a:t>
          </a:r>
          <a:endParaRPr lang="tr-TR" sz="1200" kern="1200"/>
        </a:p>
      </dsp:txBody>
      <dsp:txXfrm>
        <a:off x="14050" y="6220277"/>
        <a:ext cx="11144725" cy="259719"/>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CEA4ED5-52D2-41A0-931A-E88C7908B023}">
      <dsp:nvSpPr>
        <dsp:cNvPr id="0" name=""/>
        <dsp:cNvSpPr/>
      </dsp:nvSpPr>
      <dsp:spPr>
        <a:xfrm>
          <a:off x="0" y="786856"/>
          <a:ext cx="10515600" cy="359774"/>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l" defTabSz="666750" rtl="0">
            <a:lnSpc>
              <a:spcPct val="90000"/>
            </a:lnSpc>
            <a:spcBef>
              <a:spcPct val="0"/>
            </a:spcBef>
            <a:spcAft>
              <a:spcPct val="35000"/>
            </a:spcAft>
          </a:pPr>
          <a:r>
            <a:rPr lang="tr-TR" sz="1500" kern="1200" smtClean="0"/>
            <a:t>Ek dersler haftalık bazda hesaplanır.</a:t>
          </a:r>
          <a:endParaRPr lang="tr-TR" sz="1500" kern="1200"/>
        </a:p>
      </dsp:txBody>
      <dsp:txXfrm>
        <a:off x="17563" y="804419"/>
        <a:ext cx="10480474" cy="324648"/>
      </dsp:txXfrm>
    </dsp:sp>
    <dsp:sp modelId="{C3412ABF-8C69-462F-B2D3-D2A1882B3AED}">
      <dsp:nvSpPr>
        <dsp:cNvPr id="0" name=""/>
        <dsp:cNvSpPr/>
      </dsp:nvSpPr>
      <dsp:spPr>
        <a:xfrm>
          <a:off x="0" y="1189831"/>
          <a:ext cx="10515600" cy="359774"/>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l" defTabSz="666750" rtl="0">
            <a:lnSpc>
              <a:spcPct val="90000"/>
            </a:lnSpc>
            <a:spcBef>
              <a:spcPct val="0"/>
            </a:spcBef>
            <a:spcAft>
              <a:spcPct val="35000"/>
            </a:spcAft>
          </a:pPr>
          <a:r>
            <a:rPr lang="tr-TR" sz="1500" kern="1200" smtClean="0"/>
            <a:t>Öncelikle o hafta girilen derslerden maaş karşılığı girilmesi gereken dersler düşülür. Kalan sayı ek ders ücretine tabi derslerimizdir.</a:t>
          </a:r>
          <a:endParaRPr lang="tr-TR" sz="1500" kern="1200"/>
        </a:p>
      </dsp:txBody>
      <dsp:txXfrm>
        <a:off x="17563" y="1207394"/>
        <a:ext cx="10480474" cy="324648"/>
      </dsp:txXfrm>
    </dsp:sp>
    <dsp:sp modelId="{1F135F3A-4238-47B3-B788-D6C0D481A0D8}">
      <dsp:nvSpPr>
        <dsp:cNvPr id="0" name=""/>
        <dsp:cNvSpPr/>
      </dsp:nvSpPr>
      <dsp:spPr>
        <a:xfrm>
          <a:off x="0" y="1592806"/>
          <a:ext cx="10515600" cy="359774"/>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l" defTabSz="666750" rtl="0">
            <a:lnSpc>
              <a:spcPct val="90000"/>
            </a:lnSpc>
            <a:spcBef>
              <a:spcPct val="0"/>
            </a:spcBef>
            <a:spcAft>
              <a:spcPct val="35000"/>
            </a:spcAft>
          </a:pPr>
          <a:r>
            <a:rPr lang="tr-TR" sz="1500" kern="1200" smtClean="0"/>
            <a:t>Sonrasında her 10 saate 1 saat DHPÜ eklenir. ( Bu 3 saati geçemez)</a:t>
          </a:r>
          <a:endParaRPr lang="tr-TR" sz="1500" kern="1200"/>
        </a:p>
      </dsp:txBody>
      <dsp:txXfrm>
        <a:off x="17563" y="1610369"/>
        <a:ext cx="10480474" cy="324648"/>
      </dsp:txXfrm>
    </dsp:sp>
    <dsp:sp modelId="{5EFCCD35-D472-4238-89C2-A16C7CD29220}">
      <dsp:nvSpPr>
        <dsp:cNvPr id="0" name=""/>
        <dsp:cNvSpPr/>
      </dsp:nvSpPr>
      <dsp:spPr>
        <a:xfrm>
          <a:off x="0" y="1995781"/>
          <a:ext cx="10515600" cy="359774"/>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l" defTabSz="666750" rtl="0">
            <a:lnSpc>
              <a:spcPct val="90000"/>
            </a:lnSpc>
            <a:spcBef>
              <a:spcPct val="0"/>
            </a:spcBef>
            <a:spcAft>
              <a:spcPct val="35000"/>
            </a:spcAft>
          </a:pPr>
          <a:r>
            <a:rPr lang="tr-TR" sz="1500" kern="1200" smtClean="0"/>
            <a:t>2 saat sınıf rehberliliği ya da kulüp</a:t>
          </a:r>
          <a:endParaRPr lang="tr-TR" sz="1500" kern="1200"/>
        </a:p>
      </dsp:txBody>
      <dsp:txXfrm>
        <a:off x="17563" y="2013344"/>
        <a:ext cx="10480474" cy="324648"/>
      </dsp:txXfrm>
    </dsp:sp>
    <dsp:sp modelId="{3E27A46C-7084-49DE-A684-D464820C0ACA}">
      <dsp:nvSpPr>
        <dsp:cNvPr id="0" name=""/>
        <dsp:cNvSpPr/>
      </dsp:nvSpPr>
      <dsp:spPr>
        <a:xfrm>
          <a:off x="0" y="2398756"/>
          <a:ext cx="10515600" cy="359774"/>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l" defTabSz="666750" rtl="0">
            <a:lnSpc>
              <a:spcPct val="90000"/>
            </a:lnSpc>
            <a:spcBef>
              <a:spcPct val="0"/>
            </a:spcBef>
            <a:spcAft>
              <a:spcPct val="35000"/>
            </a:spcAft>
          </a:pPr>
          <a:r>
            <a:rPr lang="tr-TR" sz="1500" kern="1200" smtClean="0"/>
            <a:t>3 saat nöbet</a:t>
          </a:r>
          <a:endParaRPr lang="tr-TR" sz="1500" kern="1200"/>
        </a:p>
      </dsp:txBody>
      <dsp:txXfrm>
        <a:off x="17563" y="2416319"/>
        <a:ext cx="10480474" cy="324648"/>
      </dsp:txXfrm>
    </dsp:sp>
    <dsp:sp modelId="{741B8A33-91C8-4A8E-BC20-BEA3FB4C7D1F}">
      <dsp:nvSpPr>
        <dsp:cNvPr id="0" name=""/>
        <dsp:cNvSpPr/>
      </dsp:nvSpPr>
      <dsp:spPr>
        <a:xfrm>
          <a:off x="0" y="2801731"/>
          <a:ext cx="10515600" cy="359774"/>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l" defTabSz="666750" rtl="0">
            <a:lnSpc>
              <a:spcPct val="90000"/>
            </a:lnSpc>
            <a:spcBef>
              <a:spcPct val="0"/>
            </a:spcBef>
            <a:spcAft>
              <a:spcPct val="35000"/>
            </a:spcAft>
          </a:pPr>
          <a:r>
            <a:rPr lang="tr-TR" sz="1500" kern="1200" smtClean="0"/>
            <a:t>Dyk  - iyep </a:t>
          </a:r>
          <a:endParaRPr lang="tr-TR" sz="1500" kern="1200"/>
        </a:p>
      </dsp:txBody>
      <dsp:txXfrm>
        <a:off x="17563" y="2819294"/>
        <a:ext cx="10480474" cy="324648"/>
      </dsp:txXfrm>
    </dsp:sp>
    <dsp:sp modelId="{4C89A29C-77DA-496E-85A7-79932761AF93}">
      <dsp:nvSpPr>
        <dsp:cNvPr id="0" name=""/>
        <dsp:cNvSpPr/>
      </dsp:nvSpPr>
      <dsp:spPr>
        <a:xfrm>
          <a:off x="0" y="3204706"/>
          <a:ext cx="10515600" cy="359774"/>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l" defTabSz="666750" rtl="0">
            <a:lnSpc>
              <a:spcPct val="90000"/>
            </a:lnSpc>
            <a:spcBef>
              <a:spcPct val="0"/>
            </a:spcBef>
            <a:spcAft>
              <a:spcPct val="35000"/>
            </a:spcAft>
          </a:pPr>
          <a:r>
            <a:rPr lang="tr-TR" sz="1500" kern="1200" smtClean="0"/>
            <a:t>Görevli izinli olunan günler</a:t>
          </a:r>
          <a:endParaRPr lang="tr-TR" sz="1500" kern="1200"/>
        </a:p>
      </dsp:txBody>
      <dsp:txXfrm>
        <a:off x="17563" y="3222269"/>
        <a:ext cx="10480474" cy="324648"/>
      </dsp:txXfrm>
    </dsp:sp>
  </dsp:spTree>
</dsp:drawing>
</file>

<file path=ppt/diagrams/layout1.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CB520AD-E5D0-4A17-8CA8-111F25FBB74A}" type="datetimeFigureOut">
              <a:rPr lang="tr-TR" smtClean="0"/>
              <a:t>18.12.2020</a:t>
            </a:fld>
            <a:endParaRPr lang="tr-TR"/>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E088EE5-AAE1-49F7-9B9B-8A58A1B409C5}" type="slidenum">
              <a:rPr lang="tr-TR" smtClean="0"/>
              <a:t>‹#›</a:t>
            </a:fld>
            <a:endParaRPr lang="tr-TR"/>
          </a:p>
        </p:txBody>
      </p:sp>
    </p:spTree>
    <p:extLst>
      <p:ext uri="{BB962C8B-B14F-4D97-AF65-F5344CB8AC3E}">
        <p14:creationId xmlns:p14="http://schemas.microsoft.com/office/powerpoint/2010/main" val="7157793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AE088EE5-AAE1-49F7-9B9B-8A58A1B409C5}" type="slidenum">
              <a:rPr lang="tr-TR" smtClean="0"/>
              <a:t>9</a:t>
            </a:fld>
            <a:endParaRPr lang="tr-TR"/>
          </a:p>
        </p:txBody>
      </p:sp>
    </p:spTree>
    <p:extLst>
      <p:ext uri="{BB962C8B-B14F-4D97-AF65-F5344CB8AC3E}">
        <p14:creationId xmlns:p14="http://schemas.microsoft.com/office/powerpoint/2010/main" val="15795795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AE088EE5-AAE1-49F7-9B9B-8A58A1B409C5}" type="slidenum">
              <a:rPr lang="tr-TR" smtClean="0"/>
              <a:t>21</a:t>
            </a:fld>
            <a:endParaRPr lang="tr-TR"/>
          </a:p>
        </p:txBody>
      </p:sp>
    </p:spTree>
    <p:extLst>
      <p:ext uri="{BB962C8B-B14F-4D97-AF65-F5344CB8AC3E}">
        <p14:creationId xmlns:p14="http://schemas.microsoft.com/office/powerpoint/2010/main" val="7908414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a:p>
        </p:txBody>
      </p:sp>
    </p:spTree>
    <p:extLst>
      <p:ext uri="{BB962C8B-B14F-4D97-AF65-F5344CB8AC3E}">
        <p14:creationId xmlns:p14="http://schemas.microsoft.com/office/powerpoint/2010/main" val="39058469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914400" y="2125979"/>
            <a:ext cx="10363200" cy="276999"/>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828801" y="3840480"/>
            <a:ext cx="8534399" cy="276999"/>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solidFill>
                <a:prstClr val="black">
                  <a:tint val="75000"/>
                </a:prstClr>
              </a:solidFill>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solidFill>
                  <a:prstClr val="black">
                    <a:tint val="75000"/>
                  </a:prstClr>
                </a:solidFill>
              </a:rPr>
              <a:pPr/>
              <a:t>12/18/2020</a:t>
            </a:fld>
            <a:endParaRPr lang="en-US">
              <a:solidFill>
                <a:prstClr val="black">
                  <a:tint val="75000"/>
                </a:prstClr>
              </a:solidFill>
            </a:endParaRPr>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solidFill>
                  <a:prstClr val="black">
                    <a:tint val="75000"/>
                  </a:prstClr>
                </a:solidFill>
              </a:rPr>
              <a:pPr/>
              <a:t>‹#›</a:t>
            </a:fld>
            <a:endParaRPr>
              <a:solidFill>
                <a:prstClr val="black">
                  <a:tint val="75000"/>
                </a:prstClr>
              </a:solidFill>
            </a:endParaRPr>
          </a:p>
        </p:txBody>
      </p:sp>
    </p:spTree>
    <p:extLst>
      <p:ext uri="{BB962C8B-B14F-4D97-AF65-F5344CB8AC3E}">
        <p14:creationId xmlns:p14="http://schemas.microsoft.com/office/powerpoint/2010/main" val="28179430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75C8FE29-8518-43C0-BB6F-2C2DC105B3C8}" type="datetimeFigureOut">
              <a:rPr lang="tr-TR" smtClean="0"/>
              <a:t>18.12.2020</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A25BAC9C-5B8D-4C4D-8741-A601B55F5F65}" type="slidenum">
              <a:rPr lang="tr-TR" smtClean="0"/>
              <a:t>‹#›</a:t>
            </a:fld>
            <a:endParaRPr lang="tr-TR"/>
          </a:p>
        </p:txBody>
      </p:sp>
    </p:spTree>
    <p:extLst>
      <p:ext uri="{BB962C8B-B14F-4D97-AF65-F5344CB8AC3E}">
        <p14:creationId xmlns:p14="http://schemas.microsoft.com/office/powerpoint/2010/main" val="1515902126"/>
      </p:ext>
    </p:extLst>
  </p:cSld>
  <p:clrMapOvr>
    <a:masterClrMapping/>
  </p:clrMapOvr>
  <p:extLst>
    <p:ext uri="{DCECCB84-F9BA-43D5-87BE-67443E8EF086}">
      <p15:sldGuideLst xmlns:p15="http://schemas.microsoft.com/office/powerpoint/2012/main"/>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75C8FE29-8518-43C0-BB6F-2C2DC105B3C8}" type="datetimeFigureOut">
              <a:rPr lang="tr-TR" smtClean="0"/>
              <a:t>18.12.2020</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A25BAC9C-5B8D-4C4D-8741-A601B55F5F65}" type="slidenum">
              <a:rPr lang="tr-TR" smtClean="0"/>
              <a:t>‹#›</a:t>
            </a:fld>
            <a:endParaRPr lang="tr-TR"/>
          </a:p>
        </p:txBody>
      </p:sp>
    </p:spTree>
    <p:extLst>
      <p:ext uri="{BB962C8B-B14F-4D97-AF65-F5344CB8AC3E}">
        <p14:creationId xmlns:p14="http://schemas.microsoft.com/office/powerpoint/2010/main" val="427034982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75C8FE29-8518-43C0-BB6F-2C2DC105B3C8}" type="datetimeFigureOut">
              <a:rPr lang="tr-TR" smtClean="0"/>
              <a:t>18.12.2020</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A25BAC9C-5B8D-4C4D-8741-A601B55F5F65}" type="slidenum">
              <a:rPr lang="tr-TR" smtClean="0"/>
              <a:t>‹#›</a:t>
            </a:fld>
            <a:endParaRPr lang="tr-TR"/>
          </a:p>
        </p:txBody>
      </p:sp>
    </p:spTree>
    <p:extLst>
      <p:ext uri="{BB962C8B-B14F-4D97-AF65-F5344CB8AC3E}">
        <p14:creationId xmlns:p14="http://schemas.microsoft.com/office/powerpoint/2010/main" val="184672028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75C8FE29-8518-43C0-BB6F-2C2DC105B3C8}" type="datetimeFigureOut">
              <a:rPr lang="tr-TR" smtClean="0"/>
              <a:t>18.12.2020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A25BAC9C-5B8D-4C4D-8741-A601B55F5F65}" type="slidenum">
              <a:rPr lang="tr-TR" smtClean="0"/>
              <a:t>‹#›</a:t>
            </a:fld>
            <a:endParaRPr lang="tr-TR"/>
          </a:p>
        </p:txBody>
      </p:sp>
    </p:spTree>
    <p:extLst>
      <p:ext uri="{BB962C8B-B14F-4D97-AF65-F5344CB8AC3E}">
        <p14:creationId xmlns:p14="http://schemas.microsoft.com/office/powerpoint/2010/main" val="165791402"/>
      </p:ext>
    </p:extLst>
  </p:cSld>
  <p:clrMapOvr>
    <a:masterClrMapping/>
  </p:clrMapOvr>
  <p:extLst>
    <p:ext uri="{DCECCB84-F9BA-43D5-87BE-67443E8EF086}">
      <p15:sldGuideLst xmlns:p15="http://schemas.microsoft.com/office/powerpoint/2012/main"/>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75C8FE29-8518-43C0-BB6F-2C2DC105B3C8}" type="datetimeFigureOut">
              <a:rPr lang="tr-TR" smtClean="0"/>
              <a:t>18.12.2020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A25BAC9C-5B8D-4C4D-8741-A601B55F5F65}" type="slidenum">
              <a:rPr lang="tr-TR" smtClean="0"/>
              <a:t>‹#›</a:t>
            </a:fld>
            <a:endParaRPr lang="tr-TR"/>
          </a:p>
        </p:txBody>
      </p:sp>
    </p:spTree>
    <p:extLst>
      <p:ext uri="{BB962C8B-B14F-4D97-AF65-F5344CB8AC3E}">
        <p14:creationId xmlns:p14="http://schemas.microsoft.com/office/powerpoint/2010/main" val="120810256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75C8FE29-8518-43C0-BB6F-2C2DC105B3C8}" type="datetimeFigureOut">
              <a:rPr lang="tr-TR" smtClean="0"/>
              <a:t>18.12.2020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A25BAC9C-5B8D-4C4D-8741-A601B55F5F65}" type="slidenum">
              <a:rPr lang="tr-TR" smtClean="0"/>
              <a:t>‹#›</a:t>
            </a:fld>
            <a:endParaRPr lang="tr-TR"/>
          </a:p>
        </p:txBody>
      </p:sp>
    </p:spTree>
    <p:extLst>
      <p:ext uri="{BB962C8B-B14F-4D97-AF65-F5344CB8AC3E}">
        <p14:creationId xmlns:p14="http://schemas.microsoft.com/office/powerpoint/2010/main" val="399420341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75C8FE29-8518-43C0-BB6F-2C2DC105B3C8}" type="datetimeFigureOut">
              <a:rPr lang="tr-TR" smtClean="0"/>
              <a:t>18.12.2020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A25BAC9C-5B8D-4C4D-8741-A601B55F5F65}" type="slidenum">
              <a:rPr lang="tr-TR" smtClean="0"/>
              <a:t>‹#›</a:t>
            </a:fld>
            <a:endParaRPr lang="tr-TR"/>
          </a:p>
        </p:txBody>
      </p:sp>
    </p:spTree>
    <p:extLst>
      <p:ext uri="{BB962C8B-B14F-4D97-AF65-F5344CB8AC3E}">
        <p14:creationId xmlns:p14="http://schemas.microsoft.com/office/powerpoint/2010/main" val="17990905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type="body" idx="1"/>
          </p:nvPr>
        </p:nvSpPr>
        <p:spPr/>
        <p:txBody>
          <a:bodyPr lIns="0" tIns="0" rIns="0" bIns="0"/>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solidFill>
                <a:prstClr val="black">
                  <a:tint val="75000"/>
                </a:prstClr>
              </a:solidFill>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solidFill>
                  <a:prstClr val="black">
                    <a:tint val="75000"/>
                  </a:prstClr>
                </a:solidFill>
              </a:rPr>
              <a:pPr/>
              <a:t>12/18/2020</a:t>
            </a:fld>
            <a:endParaRPr lang="en-US">
              <a:solidFill>
                <a:prstClr val="black">
                  <a:tint val="75000"/>
                </a:prstClr>
              </a:solidFill>
            </a:endParaRPr>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solidFill>
                  <a:prstClr val="black">
                    <a:tint val="75000"/>
                  </a:prstClr>
                </a:solidFill>
              </a:rPr>
              <a:pPr/>
              <a:t>‹#›</a:t>
            </a:fld>
            <a:endParaRPr>
              <a:solidFill>
                <a:prstClr val="black">
                  <a:tint val="75000"/>
                </a:prstClr>
              </a:solidFill>
            </a:endParaRPr>
          </a:p>
        </p:txBody>
      </p:sp>
    </p:spTree>
    <p:extLst>
      <p:ext uri="{BB962C8B-B14F-4D97-AF65-F5344CB8AC3E}">
        <p14:creationId xmlns:p14="http://schemas.microsoft.com/office/powerpoint/2010/main" val="17499663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sz="half" idx="2"/>
          </p:nvPr>
        </p:nvSpPr>
        <p:spPr>
          <a:xfrm>
            <a:off x="609601" y="1577340"/>
            <a:ext cx="5303520" cy="276999"/>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6278879" y="1577340"/>
            <a:ext cx="5303520" cy="276999"/>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solidFill>
                <a:prstClr val="black">
                  <a:tint val="75000"/>
                </a:prstClr>
              </a:solidFill>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solidFill>
                  <a:prstClr val="black">
                    <a:tint val="75000"/>
                  </a:prstClr>
                </a:solidFill>
              </a:rPr>
              <a:pPr/>
              <a:t>12/18/2020</a:t>
            </a:fld>
            <a:endParaRPr lang="en-US">
              <a:solidFill>
                <a:prstClr val="black">
                  <a:tint val="75000"/>
                </a:prstClr>
              </a:solidFill>
            </a:endParaRPr>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solidFill>
                  <a:prstClr val="black">
                    <a:tint val="75000"/>
                  </a:prstClr>
                </a:solidFill>
              </a:rPr>
              <a:pPr/>
              <a:t>‹#›</a:t>
            </a:fld>
            <a:endParaRPr>
              <a:solidFill>
                <a:prstClr val="black">
                  <a:tint val="75000"/>
                </a:prstClr>
              </a:solidFill>
            </a:endParaRPr>
          </a:p>
        </p:txBody>
      </p:sp>
    </p:spTree>
    <p:extLst>
      <p:ext uri="{BB962C8B-B14F-4D97-AF65-F5344CB8AC3E}">
        <p14:creationId xmlns:p14="http://schemas.microsoft.com/office/powerpoint/2010/main" val="20144476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solidFill>
                <a:prstClr val="black">
                  <a:tint val="75000"/>
                </a:prstClr>
              </a:solidFill>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solidFill>
                  <a:prstClr val="black">
                    <a:tint val="75000"/>
                  </a:prstClr>
                </a:solidFill>
              </a:rPr>
              <a:pPr/>
              <a:t>12/18/2020</a:t>
            </a:fld>
            <a:endParaRPr lang="en-US">
              <a:solidFill>
                <a:prstClr val="black">
                  <a:tint val="75000"/>
                </a:prstClr>
              </a:solidFill>
            </a:endParaRPr>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solidFill>
                  <a:prstClr val="black">
                    <a:tint val="75000"/>
                  </a:prstClr>
                </a:solidFill>
              </a:rPr>
              <a:pPr/>
              <a:t>‹#›</a:t>
            </a:fld>
            <a:endParaRPr>
              <a:solidFill>
                <a:prstClr val="black">
                  <a:tint val="75000"/>
                </a:prstClr>
              </a:solidFill>
            </a:endParaRPr>
          </a:p>
        </p:txBody>
      </p:sp>
    </p:spTree>
    <p:extLst>
      <p:ext uri="{BB962C8B-B14F-4D97-AF65-F5344CB8AC3E}">
        <p14:creationId xmlns:p14="http://schemas.microsoft.com/office/powerpoint/2010/main" val="3103115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solidFill>
                <a:prstClr val="black">
                  <a:tint val="75000"/>
                </a:prstClr>
              </a:solidFill>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solidFill>
                  <a:prstClr val="black">
                    <a:tint val="75000"/>
                  </a:prstClr>
                </a:solidFill>
              </a:rPr>
              <a:pPr/>
              <a:t>12/18/2020</a:t>
            </a:fld>
            <a:endParaRPr lang="en-US">
              <a:solidFill>
                <a:prstClr val="black">
                  <a:tint val="75000"/>
                </a:prstClr>
              </a:solidFill>
            </a:endParaRPr>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solidFill>
                  <a:prstClr val="black">
                    <a:tint val="75000"/>
                  </a:prstClr>
                </a:solidFill>
              </a:rPr>
              <a:pPr/>
              <a:t>‹#›</a:t>
            </a:fld>
            <a:endParaRPr>
              <a:solidFill>
                <a:prstClr val="black">
                  <a:tint val="75000"/>
                </a:prstClr>
              </a:solidFill>
            </a:endParaRPr>
          </a:p>
        </p:txBody>
      </p:sp>
    </p:spTree>
    <p:extLst>
      <p:ext uri="{BB962C8B-B14F-4D97-AF65-F5344CB8AC3E}">
        <p14:creationId xmlns:p14="http://schemas.microsoft.com/office/powerpoint/2010/main" val="30619054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75C8FE29-8518-43C0-BB6F-2C2DC105B3C8}" type="datetimeFigureOut">
              <a:rPr lang="tr-TR" smtClean="0"/>
              <a:t>18.12.2020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A25BAC9C-5B8D-4C4D-8741-A601B55F5F65}" type="slidenum">
              <a:rPr lang="tr-TR" smtClean="0"/>
              <a:t>‹#›</a:t>
            </a:fld>
            <a:endParaRPr lang="tr-TR"/>
          </a:p>
        </p:txBody>
      </p:sp>
    </p:spTree>
    <p:extLst>
      <p:ext uri="{BB962C8B-B14F-4D97-AF65-F5344CB8AC3E}">
        <p14:creationId xmlns:p14="http://schemas.microsoft.com/office/powerpoint/2010/main" val="3944920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75C8FE29-8518-43C0-BB6F-2C2DC105B3C8}" type="datetimeFigureOut">
              <a:rPr lang="tr-TR" smtClean="0"/>
              <a:t>18.12.2020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A25BAC9C-5B8D-4C4D-8741-A601B55F5F65}" type="slidenum">
              <a:rPr lang="tr-TR" smtClean="0"/>
              <a:t>‹#›</a:t>
            </a:fld>
            <a:endParaRPr lang="tr-TR"/>
          </a:p>
        </p:txBody>
      </p:sp>
    </p:spTree>
    <p:extLst>
      <p:ext uri="{BB962C8B-B14F-4D97-AF65-F5344CB8AC3E}">
        <p14:creationId xmlns:p14="http://schemas.microsoft.com/office/powerpoint/2010/main" val="25818514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75C8FE29-8518-43C0-BB6F-2C2DC105B3C8}" type="datetimeFigureOut">
              <a:rPr lang="tr-TR" smtClean="0"/>
              <a:t>18.12.2020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A25BAC9C-5B8D-4C4D-8741-A601B55F5F65}" type="slidenum">
              <a:rPr lang="tr-TR" smtClean="0"/>
              <a:t>‹#›</a:t>
            </a:fld>
            <a:endParaRPr lang="tr-TR"/>
          </a:p>
        </p:txBody>
      </p:sp>
    </p:spTree>
    <p:extLst>
      <p:ext uri="{BB962C8B-B14F-4D97-AF65-F5344CB8AC3E}">
        <p14:creationId xmlns:p14="http://schemas.microsoft.com/office/powerpoint/2010/main" val="1915648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75C8FE29-8518-43C0-BB6F-2C2DC105B3C8}" type="datetimeFigureOut">
              <a:rPr lang="tr-TR" smtClean="0"/>
              <a:t>18.12.2020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A25BAC9C-5B8D-4C4D-8741-A601B55F5F65}" type="slidenum">
              <a:rPr lang="tr-TR" smtClean="0"/>
              <a:t>‹#›</a:t>
            </a:fld>
            <a:endParaRPr lang="tr-TR"/>
          </a:p>
        </p:txBody>
      </p:sp>
    </p:spTree>
    <p:extLst>
      <p:ext uri="{BB962C8B-B14F-4D97-AF65-F5344CB8AC3E}">
        <p14:creationId xmlns:p14="http://schemas.microsoft.com/office/powerpoint/2010/main" val="1441364074"/>
      </p:ext>
    </p:extLst>
  </p:cSld>
  <p:clrMapOvr>
    <a:masterClrMapping/>
  </p:clrMapOvr>
  <p:extLst>
    <p:ext uri="{DCECCB84-F9BA-43D5-87BE-67443E8EF086}">
      <p15:sldGuideLst xmlns:p15="http://schemas.microsoft.com/office/powerpoint/2012/main"/>
    </p:ext>
  </p:extLs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3.xml"/><Relationship Id="rId3" Type="http://schemas.openxmlformats.org/officeDocument/2006/relationships/slideLayout" Target="../slideLayouts/slideLayout8.xml"/><Relationship Id="rId7" Type="http://schemas.openxmlformats.org/officeDocument/2006/relationships/slideLayout" Target="../slideLayouts/slideLayout12.xml"/><Relationship Id="rId12" Type="http://schemas.openxmlformats.org/officeDocument/2006/relationships/theme" Target="../theme/theme2.xml"/><Relationship Id="rId2" Type="http://schemas.openxmlformats.org/officeDocument/2006/relationships/slideLayout" Target="../slideLayouts/slideLayout7.xml"/><Relationship Id="rId1" Type="http://schemas.openxmlformats.org/officeDocument/2006/relationships/slideLayout" Target="../slideLayouts/slideLayout6.xml"/><Relationship Id="rId6" Type="http://schemas.openxmlformats.org/officeDocument/2006/relationships/slideLayout" Target="../slideLayouts/slideLayout11.xml"/><Relationship Id="rId11" Type="http://schemas.openxmlformats.org/officeDocument/2006/relationships/slideLayout" Target="../slideLayouts/slideLayout16.xml"/><Relationship Id="rId5" Type="http://schemas.openxmlformats.org/officeDocument/2006/relationships/slideLayout" Target="../slideLayouts/slideLayout10.xml"/><Relationship Id="rId10" Type="http://schemas.openxmlformats.org/officeDocument/2006/relationships/slideLayout" Target="../slideLayouts/slideLayout15.xml"/><Relationship Id="rId4" Type="http://schemas.openxmlformats.org/officeDocument/2006/relationships/slideLayout" Target="../slideLayouts/slideLayout9.xml"/><Relationship Id="rId9"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609601" y="274320"/>
            <a:ext cx="10972799" cy="276999"/>
          </a:xfrm>
          <a:prstGeom prst="rect">
            <a:avLst/>
          </a:prstGeom>
        </p:spPr>
        <p:txBody>
          <a:bodyPr wrap="square" lIns="0" tIns="0" rIns="0" bIns="0">
            <a:spAutoFit/>
          </a:bodyPr>
          <a:lstStyle>
            <a:lvl1pPr>
              <a:defRPr/>
            </a:lvl1pPr>
          </a:lstStyle>
          <a:p>
            <a:endParaRPr/>
          </a:p>
        </p:txBody>
      </p:sp>
      <p:sp>
        <p:nvSpPr>
          <p:cNvPr id="3" name="Holder 3"/>
          <p:cNvSpPr>
            <a:spLocks noGrp="1"/>
          </p:cNvSpPr>
          <p:nvPr>
            <p:ph type="body" idx="1"/>
          </p:nvPr>
        </p:nvSpPr>
        <p:spPr>
          <a:xfrm>
            <a:off x="609601" y="1577340"/>
            <a:ext cx="10972799" cy="276999"/>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a:xfrm>
            <a:off x="4145281" y="6377939"/>
            <a:ext cx="3901439" cy="276999"/>
          </a:xfrm>
          <a:prstGeom prst="rect">
            <a:avLst/>
          </a:prstGeom>
        </p:spPr>
        <p:txBody>
          <a:bodyPr wrap="square" lIns="0" tIns="0" rIns="0" bIns="0">
            <a:spAutoFit/>
          </a:bodyPr>
          <a:lstStyle>
            <a:lvl1pPr algn="ctr">
              <a:defRPr>
                <a:solidFill>
                  <a:schemeClr val="tx1">
                    <a:tint val="75000"/>
                  </a:schemeClr>
                </a:solidFill>
              </a:defRPr>
            </a:lvl1pPr>
          </a:lstStyle>
          <a:p>
            <a:endParaRPr>
              <a:solidFill>
                <a:prstClr val="black">
                  <a:tint val="75000"/>
                </a:prstClr>
              </a:solidFill>
            </a:endParaRPr>
          </a:p>
        </p:txBody>
      </p:sp>
      <p:sp>
        <p:nvSpPr>
          <p:cNvPr id="5" name="Holder 5"/>
          <p:cNvSpPr>
            <a:spLocks noGrp="1"/>
          </p:cNvSpPr>
          <p:nvPr>
            <p:ph type="dt" sz="half" idx="6"/>
          </p:nvPr>
        </p:nvSpPr>
        <p:spPr>
          <a:xfrm>
            <a:off x="609600" y="6377939"/>
            <a:ext cx="2804160" cy="276999"/>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solidFill>
                  <a:prstClr val="black">
                    <a:tint val="75000"/>
                  </a:prstClr>
                </a:solidFill>
              </a:rPr>
              <a:pPr/>
              <a:t>12/18/2020</a:t>
            </a:fld>
            <a:endParaRPr lang="en-US">
              <a:solidFill>
                <a:prstClr val="black">
                  <a:tint val="75000"/>
                </a:prstClr>
              </a:solidFill>
            </a:endParaRPr>
          </a:p>
        </p:txBody>
      </p:sp>
      <p:sp>
        <p:nvSpPr>
          <p:cNvPr id="6" name="Holder 6"/>
          <p:cNvSpPr>
            <a:spLocks noGrp="1"/>
          </p:cNvSpPr>
          <p:nvPr>
            <p:ph type="sldNum" sz="quarter" idx="7"/>
          </p:nvPr>
        </p:nvSpPr>
        <p:spPr>
          <a:xfrm>
            <a:off x="8778240" y="6377939"/>
            <a:ext cx="2804160" cy="276999"/>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rPr>
                <a:solidFill>
                  <a:prstClr val="black">
                    <a:tint val="75000"/>
                  </a:prstClr>
                </a:solidFill>
              </a:rPr>
              <a:pPr/>
              <a:t>‹#›</a:t>
            </a:fld>
            <a:endParaRPr>
              <a:solidFill>
                <a:prstClr val="black">
                  <a:tint val="75000"/>
                </a:prstClr>
              </a:solidFill>
            </a:endParaRPr>
          </a:p>
        </p:txBody>
      </p:sp>
    </p:spTree>
    <p:extLst>
      <p:ext uri="{BB962C8B-B14F-4D97-AF65-F5344CB8AC3E}">
        <p14:creationId xmlns:p14="http://schemas.microsoft.com/office/powerpoint/2010/main" val="1490270661"/>
      </p:ext>
    </p:extLst>
  </p:cSld>
  <p:clrMap bg1="lt1" tx1="dk1" bg2="lt2" tx2="dk2" accent1="accent1" accent2="accent2" accent3="accent3" accent4="accent4" accent5="accent5" accent6="accent6" hlink="hlink" folHlink="folHlink"/>
  <p:sldLayoutIdLst>
    <p:sldLayoutId id="2147483715" r:id="rId1"/>
    <p:sldLayoutId id="2147483716" r:id="rId2"/>
    <p:sldLayoutId id="2147483717" r:id="rId3"/>
    <p:sldLayoutId id="2147483718" r:id="rId4"/>
    <p:sldLayoutId id="2147483719" r:id="rId5"/>
  </p:sldLayoutIdLst>
  <p:txStyles>
    <p:titleStyle>
      <a:lvl1pPr>
        <a:defRPr>
          <a:latin typeface="+mj-lt"/>
          <a:ea typeface="+mj-ea"/>
          <a:cs typeface="+mj-cs"/>
        </a:defRPr>
      </a:lvl1pPr>
    </p:titleStyle>
    <p:bodyStyle>
      <a:lvl1pPr marL="0">
        <a:defRPr>
          <a:latin typeface="+mn-lt"/>
          <a:ea typeface="+mn-ea"/>
          <a:cs typeface="+mn-cs"/>
        </a:defRPr>
      </a:lvl1pPr>
      <a:lvl2pPr marL="414589">
        <a:defRPr>
          <a:latin typeface="+mn-lt"/>
          <a:ea typeface="+mn-ea"/>
          <a:cs typeface="+mn-cs"/>
        </a:defRPr>
      </a:lvl2pPr>
      <a:lvl3pPr marL="829178">
        <a:defRPr>
          <a:latin typeface="+mn-lt"/>
          <a:ea typeface="+mn-ea"/>
          <a:cs typeface="+mn-cs"/>
        </a:defRPr>
      </a:lvl3pPr>
      <a:lvl4pPr marL="1243767">
        <a:defRPr>
          <a:latin typeface="+mn-lt"/>
          <a:ea typeface="+mn-ea"/>
          <a:cs typeface="+mn-cs"/>
        </a:defRPr>
      </a:lvl4pPr>
      <a:lvl5pPr marL="1658356">
        <a:defRPr>
          <a:latin typeface="+mn-lt"/>
          <a:ea typeface="+mn-ea"/>
          <a:cs typeface="+mn-cs"/>
        </a:defRPr>
      </a:lvl5pPr>
      <a:lvl6pPr marL="2072945">
        <a:defRPr>
          <a:latin typeface="+mn-lt"/>
          <a:ea typeface="+mn-ea"/>
          <a:cs typeface="+mn-cs"/>
        </a:defRPr>
      </a:lvl6pPr>
      <a:lvl7pPr marL="2487534">
        <a:defRPr>
          <a:latin typeface="+mn-lt"/>
          <a:ea typeface="+mn-ea"/>
          <a:cs typeface="+mn-cs"/>
        </a:defRPr>
      </a:lvl7pPr>
      <a:lvl8pPr marL="2902123">
        <a:defRPr>
          <a:latin typeface="+mn-lt"/>
          <a:ea typeface="+mn-ea"/>
          <a:cs typeface="+mn-cs"/>
        </a:defRPr>
      </a:lvl8pPr>
      <a:lvl9pPr marL="3316712">
        <a:defRPr>
          <a:latin typeface="+mn-lt"/>
          <a:ea typeface="+mn-ea"/>
          <a:cs typeface="+mn-cs"/>
        </a:defRPr>
      </a:lvl9pPr>
    </p:bodyStyle>
    <p:otherStyle>
      <a:lvl1pPr marL="0">
        <a:defRPr>
          <a:latin typeface="+mn-lt"/>
          <a:ea typeface="+mn-ea"/>
          <a:cs typeface="+mn-cs"/>
        </a:defRPr>
      </a:lvl1pPr>
      <a:lvl2pPr marL="414589">
        <a:defRPr>
          <a:latin typeface="+mn-lt"/>
          <a:ea typeface="+mn-ea"/>
          <a:cs typeface="+mn-cs"/>
        </a:defRPr>
      </a:lvl2pPr>
      <a:lvl3pPr marL="829178">
        <a:defRPr>
          <a:latin typeface="+mn-lt"/>
          <a:ea typeface="+mn-ea"/>
          <a:cs typeface="+mn-cs"/>
        </a:defRPr>
      </a:lvl3pPr>
      <a:lvl4pPr marL="1243767">
        <a:defRPr>
          <a:latin typeface="+mn-lt"/>
          <a:ea typeface="+mn-ea"/>
          <a:cs typeface="+mn-cs"/>
        </a:defRPr>
      </a:lvl4pPr>
      <a:lvl5pPr marL="1658356">
        <a:defRPr>
          <a:latin typeface="+mn-lt"/>
          <a:ea typeface="+mn-ea"/>
          <a:cs typeface="+mn-cs"/>
        </a:defRPr>
      </a:lvl5pPr>
      <a:lvl6pPr marL="2072945">
        <a:defRPr>
          <a:latin typeface="+mn-lt"/>
          <a:ea typeface="+mn-ea"/>
          <a:cs typeface="+mn-cs"/>
        </a:defRPr>
      </a:lvl6pPr>
      <a:lvl7pPr marL="2487534">
        <a:defRPr>
          <a:latin typeface="+mn-lt"/>
          <a:ea typeface="+mn-ea"/>
          <a:cs typeface="+mn-cs"/>
        </a:defRPr>
      </a:lvl7pPr>
      <a:lvl8pPr marL="2902123">
        <a:defRPr>
          <a:latin typeface="+mn-lt"/>
          <a:ea typeface="+mn-ea"/>
          <a:cs typeface="+mn-cs"/>
        </a:defRPr>
      </a:lvl8pPr>
      <a:lvl9pPr marL="3316712">
        <a:defRPr>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solidFill>
                  <a:prstClr val="black">
                    <a:tint val="75000"/>
                  </a:prstClr>
                </a:solidFill>
              </a:rPr>
              <a:pPr/>
              <a:t>12/18/2020</a:t>
            </a:fld>
            <a:endParaRPr lang="en-US">
              <a:solidFill>
                <a:prstClr val="black">
                  <a:tint val="75000"/>
                </a:prstClr>
              </a:solidFill>
            </a:endParaRP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solidFill>
                <a:prstClr val="black">
                  <a:tint val="75000"/>
                </a:prstClr>
              </a:solidFill>
            </a:endParaRP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2902901671"/>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7.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2.xml"/><Relationship Id="rId1" Type="http://schemas.openxmlformats.org/officeDocument/2006/relationships/slideLayout" Target="../slideLayouts/slideLayout7.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image" Target="../media/image2.emf"/></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hyperlink" Target="http://www.muhasebetr.com/gelir-vergisi-dilimleri/" TargetMode="External"/><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oleObject" Target="../embeddings/Microsoft_Excel_97-2003__al__ma_Sayfas_1.xls"/><Relationship Id="rId2" Type="http://schemas.openxmlformats.org/officeDocument/2006/relationships/slideLayout" Target="../slideLayouts/slideLayout7.xml"/><Relationship Id="rId1" Type="http://schemas.openxmlformats.org/officeDocument/2006/relationships/vmlDrawing" Target="../drawings/vmlDrawing2.vml"/><Relationship Id="rId4" Type="http://schemas.openxmlformats.org/officeDocument/2006/relationships/image" Target="../media/image3.emf"/></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590550" y="161926"/>
            <a:ext cx="10477500" cy="1581150"/>
          </a:xfrm>
        </p:spPr>
        <p:style>
          <a:lnRef idx="1">
            <a:schemeClr val="accent2"/>
          </a:lnRef>
          <a:fillRef idx="2">
            <a:schemeClr val="accent2"/>
          </a:fillRef>
          <a:effectRef idx="1">
            <a:schemeClr val="accent2"/>
          </a:effectRef>
          <a:fontRef idx="minor">
            <a:schemeClr val="dk1"/>
          </a:fontRef>
        </p:style>
        <p:txBody>
          <a:bodyPr>
            <a:normAutofit fontScale="90000"/>
          </a:bodyPr>
          <a:lstStyle/>
          <a:p>
            <a:r>
              <a:rPr lang="tr-TR" dirty="0" smtClean="0"/>
              <a:t/>
            </a:r>
            <a:br>
              <a:rPr lang="tr-TR" dirty="0" smtClean="0"/>
            </a:br>
            <a:r>
              <a:rPr lang="tr-TR" dirty="0" smtClean="0"/>
              <a:t>ARDAHAN </a:t>
            </a:r>
            <a:br>
              <a:rPr lang="tr-TR" dirty="0" smtClean="0"/>
            </a:br>
            <a:r>
              <a:rPr lang="tr-TR" dirty="0" smtClean="0"/>
              <a:t>İL MİLLİ EĞİTİM MÜDÜRLÜĞÜ</a:t>
            </a:r>
            <a:endParaRPr lang="tr-TR" dirty="0"/>
          </a:p>
        </p:txBody>
      </p:sp>
      <p:sp>
        <p:nvSpPr>
          <p:cNvPr id="3" name="Alt Başlık 2"/>
          <p:cNvSpPr>
            <a:spLocks noGrp="1"/>
          </p:cNvSpPr>
          <p:nvPr>
            <p:ph type="subTitle" idx="1"/>
          </p:nvPr>
        </p:nvSpPr>
        <p:spPr>
          <a:xfrm>
            <a:off x="1323975" y="1919416"/>
            <a:ext cx="9144000" cy="4333103"/>
          </a:xfrm>
          <a:blipFill>
            <a:blip r:embed="rId2"/>
            <a:tile tx="0" ty="0" sx="100000" sy="100000" flip="none" algn="tl"/>
          </a:blipFill>
          <a:ln>
            <a:solidFill>
              <a:srgbClr val="FFC000"/>
            </a:solidFill>
          </a:ln>
        </p:spPr>
        <p:txBody>
          <a:bodyPr>
            <a:normAutofit fontScale="85000" lnSpcReduction="10000"/>
            <a:scene3d>
              <a:camera prst="perspectiveRelaxedModerately"/>
              <a:lightRig rig="threePt" dir="t"/>
            </a:scene3d>
          </a:bodyPr>
          <a:lstStyle/>
          <a:p>
            <a:endParaRPr lang="tr-TR" dirty="0" smtClean="0">
              <a:ln>
                <a:solidFill>
                  <a:srgbClr val="002060"/>
                </a:solidFill>
              </a:ln>
              <a:solidFill>
                <a:srgbClr val="FF0000"/>
              </a:solidFill>
            </a:endParaRPr>
          </a:p>
          <a:p>
            <a:r>
              <a:rPr lang="tr-TR" sz="8000" dirty="0" smtClean="0">
                <a:ln>
                  <a:solidFill>
                    <a:srgbClr val="002060"/>
                  </a:solidFill>
                </a:ln>
                <a:solidFill>
                  <a:srgbClr val="FF0000"/>
                </a:solidFill>
              </a:rPr>
              <a:t>EK DERS ÖDEMELERİ</a:t>
            </a:r>
          </a:p>
          <a:p>
            <a:r>
              <a:rPr lang="tr-TR" sz="8000" dirty="0" smtClean="0">
                <a:ln>
                  <a:solidFill>
                    <a:srgbClr val="002060"/>
                  </a:solidFill>
                </a:ln>
                <a:solidFill>
                  <a:srgbClr val="FF0000"/>
                </a:solidFill>
              </a:rPr>
              <a:t>İŞÇİ DİSİPLİNİ – İŞÇİLERİN SOSYAL HAKLARI</a:t>
            </a:r>
            <a:endParaRPr lang="tr-TR" sz="8000" dirty="0">
              <a:ln>
                <a:solidFill>
                  <a:srgbClr val="002060"/>
                </a:solidFill>
              </a:ln>
              <a:solidFill>
                <a:srgbClr val="FF0000"/>
              </a:solidFill>
            </a:endParaRPr>
          </a:p>
          <a:p>
            <a:r>
              <a:rPr lang="tr-TR" sz="8000" u="sng" dirty="0" smtClean="0">
                <a:ln>
                  <a:solidFill>
                    <a:srgbClr val="002060"/>
                  </a:solidFill>
                </a:ln>
                <a:solidFill>
                  <a:srgbClr val="FF0000"/>
                </a:solidFill>
              </a:rPr>
              <a:t>Aralık 2020</a:t>
            </a:r>
          </a:p>
          <a:p>
            <a:endParaRPr lang="tr-TR" dirty="0">
              <a:ln>
                <a:solidFill>
                  <a:srgbClr val="002060"/>
                </a:solidFill>
              </a:ln>
              <a:solidFill>
                <a:srgbClr val="FF0000"/>
              </a:solidFill>
            </a:endParaRPr>
          </a:p>
        </p:txBody>
      </p:sp>
    </p:spTree>
    <p:extLst>
      <p:ext uri="{BB962C8B-B14F-4D97-AF65-F5344CB8AC3E}">
        <p14:creationId xmlns:p14="http://schemas.microsoft.com/office/powerpoint/2010/main" val="214510614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anim calcmode="lin" valueType="num">
                                      <p:cBhvr>
                                        <p:cTn id="8" dur="2000" fill="hold"/>
                                        <p:tgtEl>
                                          <p:spTgt spid="2"/>
                                        </p:tgtEl>
                                        <p:attrNameLst>
                                          <p:attrName>ppt_w</p:attrName>
                                        </p:attrNameLst>
                                      </p:cBhvr>
                                      <p:tavLst>
                                        <p:tav tm="0" fmla="#ppt_w*sin(2.5*pi*$)">
                                          <p:val>
                                            <p:fltVal val="0"/>
                                          </p:val>
                                        </p:tav>
                                        <p:tav tm="100000">
                                          <p:val>
                                            <p:fltVal val="1"/>
                                          </p:val>
                                        </p:tav>
                                      </p:tavLst>
                                    </p:anim>
                                    <p:anim calcmode="lin" valueType="num">
                                      <p:cBhvr>
                                        <p:cTn id="9" dur="2000" fill="hold"/>
                                        <p:tgtEl>
                                          <p:spTgt spid="2"/>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26" presetClass="entr" presetSubtype="0" fill="hold" grpId="0" nodeType="clickEffect">
                                  <p:stCondLst>
                                    <p:cond delay="0"/>
                                  </p:stCondLst>
                                  <p:childTnLst>
                                    <p:set>
                                      <p:cBhvr>
                                        <p:cTn id="13" dur="1" fill="hold">
                                          <p:stCondLst>
                                            <p:cond delay="0"/>
                                          </p:stCondLst>
                                        </p:cTn>
                                        <p:tgtEl>
                                          <p:spTgt spid="3">
                                            <p:bg/>
                                          </p:spTgt>
                                        </p:tgtEl>
                                        <p:attrNameLst>
                                          <p:attrName>style.visibility</p:attrName>
                                        </p:attrNameLst>
                                      </p:cBhvr>
                                      <p:to>
                                        <p:strVal val="visible"/>
                                      </p:to>
                                    </p:set>
                                    <p:animEffect transition="in" filter="wipe(down)">
                                      <p:cBhvr>
                                        <p:cTn id="14" dur="580">
                                          <p:stCondLst>
                                            <p:cond delay="0"/>
                                          </p:stCondLst>
                                        </p:cTn>
                                        <p:tgtEl>
                                          <p:spTgt spid="3">
                                            <p:bg/>
                                          </p:spTgt>
                                        </p:tgtEl>
                                      </p:cBhvr>
                                    </p:animEffect>
                                    <p:anim calcmode="lin" valueType="num">
                                      <p:cBhvr>
                                        <p:cTn id="15" dur="1822" tmFilter="0,0; 0.14,0.36; 0.43,0.73; 0.71,0.91; 1.0,1.0">
                                          <p:stCondLst>
                                            <p:cond delay="0"/>
                                          </p:stCondLst>
                                        </p:cTn>
                                        <p:tgtEl>
                                          <p:spTgt spid="3">
                                            <p:bg/>
                                          </p:spTgt>
                                        </p:tgtEl>
                                        <p:attrNameLst>
                                          <p:attrName>ppt_x</p:attrName>
                                        </p:attrNameLst>
                                      </p:cBhvr>
                                      <p:tavLst>
                                        <p:tav tm="0">
                                          <p:val>
                                            <p:strVal val="#ppt_x-0.25"/>
                                          </p:val>
                                        </p:tav>
                                        <p:tav tm="100000">
                                          <p:val>
                                            <p:strVal val="#ppt_x"/>
                                          </p:val>
                                        </p:tav>
                                      </p:tavLst>
                                    </p:anim>
                                    <p:anim calcmode="lin" valueType="num">
                                      <p:cBhvr>
                                        <p:cTn id="16" dur="664" tmFilter="0.0,0.0; 0.25,0.07; 0.50,0.2; 0.75,0.467; 1.0,1.0">
                                          <p:stCondLst>
                                            <p:cond delay="0"/>
                                          </p:stCondLst>
                                        </p:cTn>
                                        <p:tgtEl>
                                          <p:spTgt spid="3">
                                            <p:bg/>
                                          </p:spTgt>
                                        </p:tgtEl>
                                        <p:attrNameLst>
                                          <p:attrName>ppt_y</p:attrName>
                                        </p:attrNameLst>
                                      </p:cBhvr>
                                      <p:tavLst>
                                        <p:tav tm="0" fmla="#ppt_y-sin(pi*$)/3">
                                          <p:val>
                                            <p:fltVal val="0.5"/>
                                          </p:val>
                                        </p:tav>
                                        <p:tav tm="100000">
                                          <p:val>
                                            <p:fltVal val="1"/>
                                          </p:val>
                                        </p:tav>
                                      </p:tavLst>
                                    </p:anim>
                                    <p:anim calcmode="lin" valueType="num">
                                      <p:cBhvr>
                                        <p:cTn id="17" dur="664" tmFilter="0, 0; 0.125,0.2665; 0.25,0.4; 0.375,0.465; 0.5,0.5;  0.625,0.535; 0.75,0.6; 0.875,0.7335; 1,1">
                                          <p:stCondLst>
                                            <p:cond delay="664"/>
                                          </p:stCondLst>
                                        </p:cTn>
                                        <p:tgtEl>
                                          <p:spTgt spid="3">
                                            <p:bg/>
                                          </p:spTgt>
                                        </p:tgtEl>
                                        <p:attrNameLst>
                                          <p:attrName>ppt_y</p:attrName>
                                        </p:attrNameLst>
                                      </p:cBhvr>
                                      <p:tavLst>
                                        <p:tav tm="0" fmla="#ppt_y-sin(pi*$)/9">
                                          <p:val>
                                            <p:fltVal val="0"/>
                                          </p:val>
                                        </p:tav>
                                        <p:tav tm="100000">
                                          <p:val>
                                            <p:fltVal val="1"/>
                                          </p:val>
                                        </p:tav>
                                      </p:tavLst>
                                    </p:anim>
                                    <p:anim calcmode="lin" valueType="num">
                                      <p:cBhvr>
                                        <p:cTn id="18" dur="332" tmFilter="0, 0; 0.125,0.2665; 0.25,0.4; 0.375,0.465; 0.5,0.5;  0.625,0.535; 0.75,0.6; 0.875,0.7335; 1,1">
                                          <p:stCondLst>
                                            <p:cond delay="1324"/>
                                          </p:stCondLst>
                                        </p:cTn>
                                        <p:tgtEl>
                                          <p:spTgt spid="3">
                                            <p:bg/>
                                          </p:spTgt>
                                        </p:tgtEl>
                                        <p:attrNameLst>
                                          <p:attrName>ppt_y</p:attrName>
                                        </p:attrNameLst>
                                      </p:cBhvr>
                                      <p:tavLst>
                                        <p:tav tm="0" fmla="#ppt_y-sin(pi*$)/27">
                                          <p:val>
                                            <p:fltVal val="0"/>
                                          </p:val>
                                        </p:tav>
                                        <p:tav tm="100000">
                                          <p:val>
                                            <p:fltVal val="1"/>
                                          </p:val>
                                        </p:tav>
                                      </p:tavLst>
                                    </p:anim>
                                    <p:anim calcmode="lin" valueType="num">
                                      <p:cBhvr>
                                        <p:cTn id="19" dur="164" tmFilter="0, 0; 0.125,0.2665; 0.25,0.4; 0.375,0.465; 0.5,0.5;  0.625,0.535; 0.75,0.6; 0.875,0.7335; 1,1">
                                          <p:stCondLst>
                                            <p:cond delay="1656"/>
                                          </p:stCondLst>
                                        </p:cTn>
                                        <p:tgtEl>
                                          <p:spTgt spid="3">
                                            <p:bg/>
                                          </p:spTgt>
                                        </p:tgtEl>
                                        <p:attrNameLst>
                                          <p:attrName>ppt_y</p:attrName>
                                        </p:attrNameLst>
                                      </p:cBhvr>
                                      <p:tavLst>
                                        <p:tav tm="0" fmla="#ppt_y-sin(pi*$)/81">
                                          <p:val>
                                            <p:fltVal val="0"/>
                                          </p:val>
                                        </p:tav>
                                        <p:tav tm="100000">
                                          <p:val>
                                            <p:fltVal val="1"/>
                                          </p:val>
                                        </p:tav>
                                      </p:tavLst>
                                    </p:anim>
                                    <p:animScale>
                                      <p:cBhvr>
                                        <p:cTn id="20" dur="26">
                                          <p:stCondLst>
                                            <p:cond delay="650"/>
                                          </p:stCondLst>
                                        </p:cTn>
                                        <p:tgtEl>
                                          <p:spTgt spid="3">
                                            <p:bg/>
                                          </p:spTgt>
                                        </p:tgtEl>
                                      </p:cBhvr>
                                      <p:to x="100000" y="60000"/>
                                    </p:animScale>
                                    <p:animScale>
                                      <p:cBhvr>
                                        <p:cTn id="21" dur="166" decel="50000">
                                          <p:stCondLst>
                                            <p:cond delay="676"/>
                                          </p:stCondLst>
                                        </p:cTn>
                                        <p:tgtEl>
                                          <p:spTgt spid="3">
                                            <p:bg/>
                                          </p:spTgt>
                                        </p:tgtEl>
                                      </p:cBhvr>
                                      <p:to x="100000" y="100000"/>
                                    </p:animScale>
                                    <p:animScale>
                                      <p:cBhvr>
                                        <p:cTn id="22" dur="26">
                                          <p:stCondLst>
                                            <p:cond delay="1312"/>
                                          </p:stCondLst>
                                        </p:cTn>
                                        <p:tgtEl>
                                          <p:spTgt spid="3">
                                            <p:bg/>
                                          </p:spTgt>
                                        </p:tgtEl>
                                      </p:cBhvr>
                                      <p:to x="100000" y="80000"/>
                                    </p:animScale>
                                    <p:animScale>
                                      <p:cBhvr>
                                        <p:cTn id="23" dur="166" decel="50000">
                                          <p:stCondLst>
                                            <p:cond delay="1338"/>
                                          </p:stCondLst>
                                        </p:cTn>
                                        <p:tgtEl>
                                          <p:spTgt spid="3">
                                            <p:bg/>
                                          </p:spTgt>
                                        </p:tgtEl>
                                      </p:cBhvr>
                                      <p:to x="100000" y="100000"/>
                                    </p:animScale>
                                    <p:animScale>
                                      <p:cBhvr>
                                        <p:cTn id="24" dur="26">
                                          <p:stCondLst>
                                            <p:cond delay="1642"/>
                                          </p:stCondLst>
                                        </p:cTn>
                                        <p:tgtEl>
                                          <p:spTgt spid="3">
                                            <p:bg/>
                                          </p:spTgt>
                                        </p:tgtEl>
                                      </p:cBhvr>
                                      <p:to x="100000" y="90000"/>
                                    </p:animScale>
                                    <p:animScale>
                                      <p:cBhvr>
                                        <p:cTn id="25" dur="166" decel="50000">
                                          <p:stCondLst>
                                            <p:cond delay="1668"/>
                                          </p:stCondLst>
                                        </p:cTn>
                                        <p:tgtEl>
                                          <p:spTgt spid="3">
                                            <p:bg/>
                                          </p:spTgt>
                                        </p:tgtEl>
                                      </p:cBhvr>
                                      <p:to x="100000" y="100000"/>
                                    </p:animScale>
                                    <p:animScale>
                                      <p:cBhvr>
                                        <p:cTn id="26" dur="26">
                                          <p:stCondLst>
                                            <p:cond delay="1808"/>
                                          </p:stCondLst>
                                        </p:cTn>
                                        <p:tgtEl>
                                          <p:spTgt spid="3">
                                            <p:bg/>
                                          </p:spTgt>
                                        </p:tgtEl>
                                      </p:cBhvr>
                                      <p:to x="100000" y="95000"/>
                                    </p:animScale>
                                    <p:animScale>
                                      <p:cBhvr>
                                        <p:cTn id="27" dur="166" decel="50000">
                                          <p:stCondLst>
                                            <p:cond delay="1834"/>
                                          </p:stCondLst>
                                        </p:cTn>
                                        <p:tgtEl>
                                          <p:spTgt spid="3">
                                            <p:bg/>
                                          </p:spTgt>
                                        </p:tgtEl>
                                      </p:cBhvr>
                                      <p:to x="100000" y="100000"/>
                                    </p:animScale>
                                  </p:childTnLst>
                                </p:cTn>
                              </p:par>
                            </p:childTnLst>
                          </p:cTn>
                        </p:par>
                      </p:childTnLst>
                    </p:cTn>
                  </p:par>
                  <p:par>
                    <p:cTn id="28" fill="hold">
                      <p:stCondLst>
                        <p:cond delay="indefinite"/>
                      </p:stCondLst>
                      <p:childTnLst>
                        <p:par>
                          <p:cTn id="29" fill="hold">
                            <p:stCondLst>
                              <p:cond delay="0"/>
                            </p:stCondLst>
                            <p:childTnLst>
                              <p:par>
                                <p:cTn id="30" presetID="26" presetClass="entr" presetSubtype="0" fill="hold" grpId="0" nodeType="clickEffect">
                                  <p:stCondLst>
                                    <p:cond delay="0"/>
                                  </p:stCondLst>
                                  <p:childTnLst>
                                    <p:set>
                                      <p:cBhvr>
                                        <p:cTn id="31" dur="1" fill="hold">
                                          <p:stCondLst>
                                            <p:cond delay="0"/>
                                          </p:stCondLst>
                                        </p:cTn>
                                        <p:tgtEl>
                                          <p:spTgt spid="3">
                                            <p:txEl>
                                              <p:pRg st="1" end="1"/>
                                            </p:txEl>
                                          </p:spTgt>
                                        </p:tgtEl>
                                        <p:attrNameLst>
                                          <p:attrName>style.visibility</p:attrName>
                                        </p:attrNameLst>
                                      </p:cBhvr>
                                      <p:to>
                                        <p:strVal val="visible"/>
                                      </p:to>
                                    </p:set>
                                    <p:animEffect transition="in" filter="wipe(down)">
                                      <p:cBhvr>
                                        <p:cTn id="32" dur="580">
                                          <p:stCondLst>
                                            <p:cond delay="0"/>
                                          </p:stCondLst>
                                        </p:cTn>
                                        <p:tgtEl>
                                          <p:spTgt spid="3">
                                            <p:txEl>
                                              <p:pRg st="1" end="1"/>
                                            </p:txEl>
                                          </p:spTgt>
                                        </p:tgtEl>
                                      </p:cBhvr>
                                    </p:animEffect>
                                    <p:anim calcmode="lin" valueType="num">
                                      <p:cBhvr>
                                        <p:cTn id="33"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34"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35"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36"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37"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38" dur="26">
                                          <p:stCondLst>
                                            <p:cond delay="650"/>
                                          </p:stCondLst>
                                        </p:cTn>
                                        <p:tgtEl>
                                          <p:spTgt spid="3">
                                            <p:txEl>
                                              <p:pRg st="1" end="1"/>
                                            </p:txEl>
                                          </p:spTgt>
                                        </p:tgtEl>
                                      </p:cBhvr>
                                      <p:to x="100000" y="60000"/>
                                    </p:animScale>
                                    <p:animScale>
                                      <p:cBhvr>
                                        <p:cTn id="39" dur="166" decel="50000">
                                          <p:stCondLst>
                                            <p:cond delay="676"/>
                                          </p:stCondLst>
                                        </p:cTn>
                                        <p:tgtEl>
                                          <p:spTgt spid="3">
                                            <p:txEl>
                                              <p:pRg st="1" end="1"/>
                                            </p:txEl>
                                          </p:spTgt>
                                        </p:tgtEl>
                                      </p:cBhvr>
                                      <p:to x="100000" y="100000"/>
                                    </p:animScale>
                                    <p:animScale>
                                      <p:cBhvr>
                                        <p:cTn id="40" dur="26">
                                          <p:stCondLst>
                                            <p:cond delay="1312"/>
                                          </p:stCondLst>
                                        </p:cTn>
                                        <p:tgtEl>
                                          <p:spTgt spid="3">
                                            <p:txEl>
                                              <p:pRg st="1" end="1"/>
                                            </p:txEl>
                                          </p:spTgt>
                                        </p:tgtEl>
                                      </p:cBhvr>
                                      <p:to x="100000" y="80000"/>
                                    </p:animScale>
                                    <p:animScale>
                                      <p:cBhvr>
                                        <p:cTn id="41" dur="166" decel="50000">
                                          <p:stCondLst>
                                            <p:cond delay="1338"/>
                                          </p:stCondLst>
                                        </p:cTn>
                                        <p:tgtEl>
                                          <p:spTgt spid="3">
                                            <p:txEl>
                                              <p:pRg st="1" end="1"/>
                                            </p:txEl>
                                          </p:spTgt>
                                        </p:tgtEl>
                                      </p:cBhvr>
                                      <p:to x="100000" y="100000"/>
                                    </p:animScale>
                                    <p:animScale>
                                      <p:cBhvr>
                                        <p:cTn id="42" dur="26">
                                          <p:stCondLst>
                                            <p:cond delay="1642"/>
                                          </p:stCondLst>
                                        </p:cTn>
                                        <p:tgtEl>
                                          <p:spTgt spid="3">
                                            <p:txEl>
                                              <p:pRg st="1" end="1"/>
                                            </p:txEl>
                                          </p:spTgt>
                                        </p:tgtEl>
                                      </p:cBhvr>
                                      <p:to x="100000" y="90000"/>
                                    </p:animScale>
                                    <p:animScale>
                                      <p:cBhvr>
                                        <p:cTn id="43" dur="166" decel="50000">
                                          <p:stCondLst>
                                            <p:cond delay="1668"/>
                                          </p:stCondLst>
                                        </p:cTn>
                                        <p:tgtEl>
                                          <p:spTgt spid="3">
                                            <p:txEl>
                                              <p:pRg st="1" end="1"/>
                                            </p:txEl>
                                          </p:spTgt>
                                        </p:tgtEl>
                                      </p:cBhvr>
                                      <p:to x="100000" y="100000"/>
                                    </p:animScale>
                                    <p:animScale>
                                      <p:cBhvr>
                                        <p:cTn id="44" dur="26">
                                          <p:stCondLst>
                                            <p:cond delay="1808"/>
                                          </p:stCondLst>
                                        </p:cTn>
                                        <p:tgtEl>
                                          <p:spTgt spid="3">
                                            <p:txEl>
                                              <p:pRg st="1" end="1"/>
                                            </p:txEl>
                                          </p:spTgt>
                                        </p:tgtEl>
                                      </p:cBhvr>
                                      <p:to x="100000" y="95000"/>
                                    </p:animScale>
                                    <p:animScale>
                                      <p:cBhvr>
                                        <p:cTn id="45" dur="166" decel="50000">
                                          <p:stCondLst>
                                            <p:cond delay="1834"/>
                                          </p:stCondLst>
                                        </p:cTn>
                                        <p:tgtEl>
                                          <p:spTgt spid="3">
                                            <p:txEl>
                                              <p:pRg st="1" end="1"/>
                                            </p:txEl>
                                          </p:spTgt>
                                        </p:tgtEl>
                                      </p:cBhvr>
                                      <p:to x="100000" y="100000"/>
                                    </p:animScale>
                                  </p:childTnLst>
                                </p:cTn>
                              </p:par>
                            </p:childTnLst>
                          </p:cTn>
                        </p:par>
                      </p:childTnLst>
                    </p:cTn>
                  </p:par>
                  <p:par>
                    <p:cTn id="46" fill="hold">
                      <p:stCondLst>
                        <p:cond delay="indefinite"/>
                      </p:stCondLst>
                      <p:childTnLst>
                        <p:par>
                          <p:cTn id="47" fill="hold">
                            <p:stCondLst>
                              <p:cond delay="0"/>
                            </p:stCondLst>
                            <p:childTnLst>
                              <p:par>
                                <p:cTn id="48" presetID="26" presetClass="entr" presetSubtype="0" fill="hold" grpId="0" nodeType="clickEffect">
                                  <p:stCondLst>
                                    <p:cond delay="0"/>
                                  </p:stCondLst>
                                  <p:childTnLst>
                                    <p:set>
                                      <p:cBhvr>
                                        <p:cTn id="49" dur="1" fill="hold">
                                          <p:stCondLst>
                                            <p:cond delay="0"/>
                                          </p:stCondLst>
                                        </p:cTn>
                                        <p:tgtEl>
                                          <p:spTgt spid="3">
                                            <p:txEl>
                                              <p:pRg st="2" end="2"/>
                                            </p:txEl>
                                          </p:spTgt>
                                        </p:tgtEl>
                                        <p:attrNameLst>
                                          <p:attrName>style.visibility</p:attrName>
                                        </p:attrNameLst>
                                      </p:cBhvr>
                                      <p:to>
                                        <p:strVal val="visible"/>
                                      </p:to>
                                    </p:set>
                                    <p:animEffect transition="in" filter="wipe(down)">
                                      <p:cBhvr>
                                        <p:cTn id="50" dur="580">
                                          <p:stCondLst>
                                            <p:cond delay="0"/>
                                          </p:stCondLst>
                                        </p:cTn>
                                        <p:tgtEl>
                                          <p:spTgt spid="3">
                                            <p:txEl>
                                              <p:pRg st="2" end="2"/>
                                            </p:txEl>
                                          </p:spTgt>
                                        </p:tgtEl>
                                      </p:cBhvr>
                                    </p:animEffect>
                                    <p:anim calcmode="lin" valueType="num">
                                      <p:cBhvr>
                                        <p:cTn id="51"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52"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53"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54"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55"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56" dur="26">
                                          <p:stCondLst>
                                            <p:cond delay="650"/>
                                          </p:stCondLst>
                                        </p:cTn>
                                        <p:tgtEl>
                                          <p:spTgt spid="3">
                                            <p:txEl>
                                              <p:pRg st="2" end="2"/>
                                            </p:txEl>
                                          </p:spTgt>
                                        </p:tgtEl>
                                      </p:cBhvr>
                                      <p:to x="100000" y="60000"/>
                                    </p:animScale>
                                    <p:animScale>
                                      <p:cBhvr>
                                        <p:cTn id="57" dur="166" decel="50000">
                                          <p:stCondLst>
                                            <p:cond delay="676"/>
                                          </p:stCondLst>
                                        </p:cTn>
                                        <p:tgtEl>
                                          <p:spTgt spid="3">
                                            <p:txEl>
                                              <p:pRg st="2" end="2"/>
                                            </p:txEl>
                                          </p:spTgt>
                                        </p:tgtEl>
                                      </p:cBhvr>
                                      <p:to x="100000" y="100000"/>
                                    </p:animScale>
                                    <p:animScale>
                                      <p:cBhvr>
                                        <p:cTn id="58" dur="26">
                                          <p:stCondLst>
                                            <p:cond delay="1312"/>
                                          </p:stCondLst>
                                        </p:cTn>
                                        <p:tgtEl>
                                          <p:spTgt spid="3">
                                            <p:txEl>
                                              <p:pRg st="2" end="2"/>
                                            </p:txEl>
                                          </p:spTgt>
                                        </p:tgtEl>
                                      </p:cBhvr>
                                      <p:to x="100000" y="80000"/>
                                    </p:animScale>
                                    <p:animScale>
                                      <p:cBhvr>
                                        <p:cTn id="59" dur="166" decel="50000">
                                          <p:stCondLst>
                                            <p:cond delay="1338"/>
                                          </p:stCondLst>
                                        </p:cTn>
                                        <p:tgtEl>
                                          <p:spTgt spid="3">
                                            <p:txEl>
                                              <p:pRg st="2" end="2"/>
                                            </p:txEl>
                                          </p:spTgt>
                                        </p:tgtEl>
                                      </p:cBhvr>
                                      <p:to x="100000" y="100000"/>
                                    </p:animScale>
                                    <p:animScale>
                                      <p:cBhvr>
                                        <p:cTn id="60" dur="26">
                                          <p:stCondLst>
                                            <p:cond delay="1642"/>
                                          </p:stCondLst>
                                        </p:cTn>
                                        <p:tgtEl>
                                          <p:spTgt spid="3">
                                            <p:txEl>
                                              <p:pRg st="2" end="2"/>
                                            </p:txEl>
                                          </p:spTgt>
                                        </p:tgtEl>
                                      </p:cBhvr>
                                      <p:to x="100000" y="90000"/>
                                    </p:animScale>
                                    <p:animScale>
                                      <p:cBhvr>
                                        <p:cTn id="61" dur="166" decel="50000">
                                          <p:stCondLst>
                                            <p:cond delay="1668"/>
                                          </p:stCondLst>
                                        </p:cTn>
                                        <p:tgtEl>
                                          <p:spTgt spid="3">
                                            <p:txEl>
                                              <p:pRg st="2" end="2"/>
                                            </p:txEl>
                                          </p:spTgt>
                                        </p:tgtEl>
                                      </p:cBhvr>
                                      <p:to x="100000" y="100000"/>
                                    </p:animScale>
                                    <p:animScale>
                                      <p:cBhvr>
                                        <p:cTn id="62" dur="26">
                                          <p:stCondLst>
                                            <p:cond delay="1808"/>
                                          </p:stCondLst>
                                        </p:cTn>
                                        <p:tgtEl>
                                          <p:spTgt spid="3">
                                            <p:txEl>
                                              <p:pRg st="2" end="2"/>
                                            </p:txEl>
                                          </p:spTgt>
                                        </p:tgtEl>
                                      </p:cBhvr>
                                      <p:to x="100000" y="95000"/>
                                    </p:animScale>
                                    <p:animScale>
                                      <p:cBhvr>
                                        <p:cTn id="63" dur="166" decel="50000">
                                          <p:stCondLst>
                                            <p:cond delay="1834"/>
                                          </p:stCondLst>
                                        </p:cTn>
                                        <p:tgtEl>
                                          <p:spTgt spid="3">
                                            <p:txEl>
                                              <p:pRg st="2" end="2"/>
                                            </p:txEl>
                                          </p:spTgt>
                                        </p:tgtEl>
                                      </p:cBhvr>
                                      <p:to x="100000" y="100000"/>
                                    </p:animScale>
                                  </p:childTnLst>
                                </p:cTn>
                              </p:par>
                            </p:childTnLst>
                          </p:cTn>
                        </p:par>
                      </p:childTnLst>
                    </p:cTn>
                  </p:par>
                  <p:par>
                    <p:cTn id="64" fill="hold">
                      <p:stCondLst>
                        <p:cond delay="indefinite"/>
                      </p:stCondLst>
                      <p:childTnLst>
                        <p:par>
                          <p:cTn id="65" fill="hold">
                            <p:stCondLst>
                              <p:cond delay="0"/>
                            </p:stCondLst>
                            <p:childTnLst>
                              <p:par>
                                <p:cTn id="66" presetID="26" presetClass="entr" presetSubtype="0" fill="hold" grpId="0" nodeType="clickEffect">
                                  <p:stCondLst>
                                    <p:cond delay="0"/>
                                  </p:stCondLst>
                                  <p:childTnLst>
                                    <p:set>
                                      <p:cBhvr>
                                        <p:cTn id="67" dur="1" fill="hold">
                                          <p:stCondLst>
                                            <p:cond delay="0"/>
                                          </p:stCondLst>
                                        </p:cTn>
                                        <p:tgtEl>
                                          <p:spTgt spid="3">
                                            <p:txEl>
                                              <p:pRg st="3" end="3"/>
                                            </p:txEl>
                                          </p:spTgt>
                                        </p:tgtEl>
                                        <p:attrNameLst>
                                          <p:attrName>style.visibility</p:attrName>
                                        </p:attrNameLst>
                                      </p:cBhvr>
                                      <p:to>
                                        <p:strVal val="visible"/>
                                      </p:to>
                                    </p:set>
                                    <p:animEffect transition="in" filter="wipe(down)">
                                      <p:cBhvr>
                                        <p:cTn id="68" dur="580">
                                          <p:stCondLst>
                                            <p:cond delay="0"/>
                                          </p:stCondLst>
                                        </p:cTn>
                                        <p:tgtEl>
                                          <p:spTgt spid="3">
                                            <p:txEl>
                                              <p:pRg st="3" end="3"/>
                                            </p:txEl>
                                          </p:spTgt>
                                        </p:tgtEl>
                                      </p:cBhvr>
                                    </p:animEffect>
                                    <p:anim calcmode="lin" valueType="num">
                                      <p:cBhvr>
                                        <p:cTn id="69" dur="1822" tmFilter="0,0; 0.14,0.36; 0.43,0.73; 0.71,0.91; 1.0,1.0">
                                          <p:stCondLst>
                                            <p:cond delay="0"/>
                                          </p:stCondLst>
                                        </p:cTn>
                                        <p:tgtEl>
                                          <p:spTgt spid="3">
                                            <p:txEl>
                                              <p:pRg st="3" end="3"/>
                                            </p:txEl>
                                          </p:spTgt>
                                        </p:tgtEl>
                                        <p:attrNameLst>
                                          <p:attrName>ppt_x</p:attrName>
                                        </p:attrNameLst>
                                      </p:cBhvr>
                                      <p:tavLst>
                                        <p:tav tm="0">
                                          <p:val>
                                            <p:strVal val="#ppt_x-0.25"/>
                                          </p:val>
                                        </p:tav>
                                        <p:tav tm="100000">
                                          <p:val>
                                            <p:strVal val="#ppt_x"/>
                                          </p:val>
                                        </p:tav>
                                      </p:tavLst>
                                    </p:anim>
                                    <p:anim calcmode="lin" valueType="num">
                                      <p:cBhvr>
                                        <p:cTn id="70" dur="664" tmFilter="0.0,0.0; 0.25,0.07; 0.50,0.2; 0.75,0.467; 1.0,1.0">
                                          <p:stCondLst>
                                            <p:cond delay="0"/>
                                          </p:stCondLst>
                                        </p:cTn>
                                        <p:tgtEl>
                                          <p:spTgt spid="3">
                                            <p:txEl>
                                              <p:pRg st="3" end="3"/>
                                            </p:txEl>
                                          </p:spTgt>
                                        </p:tgtEl>
                                        <p:attrNameLst>
                                          <p:attrName>ppt_y</p:attrName>
                                        </p:attrNameLst>
                                      </p:cBhvr>
                                      <p:tavLst>
                                        <p:tav tm="0" fmla="#ppt_y-sin(pi*$)/3">
                                          <p:val>
                                            <p:fltVal val="0.5"/>
                                          </p:val>
                                        </p:tav>
                                        <p:tav tm="100000">
                                          <p:val>
                                            <p:fltVal val="1"/>
                                          </p:val>
                                        </p:tav>
                                      </p:tavLst>
                                    </p:anim>
                                    <p:anim calcmode="lin" valueType="num">
                                      <p:cBhvr>
                                        <p:cTn id="71" dur="664" tmFilter="0, 0; 0.125,0.2665; 0.25,0.4; 0.375,0.465; 0.5,0.5;  0.625,0.535; 0.75,0.6; 0.875,0.7335; 1,1">
                                          <p:stCondLst>
                                            <p:cond delay="664"/>
                                          </p:stCondLst>
                                        </p:cTn>
                                        <p:tgtEl>
                                          <p:spTgt spid="3">
                                            <p:txEl>
                                              <p:pRg st="3" end="3"/>
                                            </p:txEl>
                                          </p:spTgt>
                                        </p:tgtEl>
                                        <p:attrNameLst>
                                          <p:attrName>ppt_y</p:attrName>
                                        </p:attrNameLst>
                                      </p:cBhvr>
                                      <p:tavLst>
                                        <p:tav tm="0" fmla="#ppt_y-sin(pi*$)/9">
                                          <p:val>
                                            <p:fltVal val="0"/>
                                          </p:val>
                                        </p:tav>
                                        <p:tav tm="100000">
                                          <p:val>
                                            <p:fltVal val="1"/>
                                          </p:val>
                                        </p:tav>
                                      </p:tavLst>
                                    </p:anim>
                                    <p:anim calcmode="lin" valueType="num">
                                      <p:cBhvr>
                                        <p:cTn id="72" dur="332" tmFilter="0, 0; 0.125,0.2665; 0.25,0.4; 0.375,0.465; 0.5,0.5;  0.625,0.535; 0.75,0.6; 0.875,0.7335; 1,1">
                                          <p:stCondLst>
                                            <p:cond delay="1324"/>
                                          </p:stCondLst>
                                        </p:cTn>
                                        <p:tgtEl>
                                          <p:spTgt spid="3">
                                            <p:txEl>
                                              <p:pRg st="3" end="3"/>
                                            </p:txEl>
                                          </p:spTgt>
                                        </p:tgtEl>
                                        <p:attrNameLst>
                                          <p:attrName>ppt_y</p:attrName>
                                        </p:attrNameLst>
                                      </p:cBhvr>
                                      <p:tavLst>
                                        <p:tav tm="0" fmla="#ppt_y-sin(pi*$)/27">
                                          <p:val>
                                            <p:fltVal val="0"/>
                                          </p:val>
                                        </p:tav>
                                        <p:tav tm="100000">
                                          <p:val>
                                            <p:fltVal val="1"/>
                                          </p:val>
                                        </p:tav>
                                      </p:tavLst>
                                    </p:anim>
                                    <p:anim calcmode="lin" valueType="num">
                                      <p:cBhvr>
                                        <p:cTn id="73" dur="164" tmFilter="0, 0; 0.125,0.2665; 0.25,0.4; 0.375,0.465; 0.5,0.5;  0.625,0.535; 0.75,0.6; 0.875,0.7335; 1,1">
                                          <p:stCondLst>
                                            <p:cond delay="1656"/>
                                          </p:stCondLst>
                                        </p:cTn>
                                        <p:tgtEl>
                                          <p:spTgt spid="3">
                                            <p:txEl>
                                              <p:pRg st="3" end="3"/>
                                            </p:txEl>
                                          </p:spTgt>
                                        </p:tgtEl>
                                        <p:attrNameLst>
                                          <p:attrName>ppt_y</p:attrName>
                                        </p:attrNameLst>
                                      </p:cBhvr>
                                      <p:tavLst>
                                        <p:tav tm="0" fmla="#ppt_y-sin(pi*$)/81">
                                          <p:val>
                                            <p:fltVal val="0"/>
                                          </p:val>
                                        </p:tav>
                                        <p:tav tm="100000">
                                          <p:val>
                                            <p:fltVal val="1"/>
                                          </p:val>
                                        </p:tav>
                                      </p:tavLst>
                                    </p:anim>
                                    <p:animScale>
                                      <p:cBhvr>
                                        <p:cTn id="74" dur="26">
                                          <p:stCondLst>
                                            <p:cond delay="650"/>
                                          </p:stCondLst>
                                        </p:cTn>
                                        <p:tgtEl>
                                          <p:spTgt spid="3">
                                            <p:txEl>
                                              <p:pRg st="3" end="3"/>
                                            </p:txEl>
                                          </p:spTgt>
                                        </p:tgtEl>
                                      </p:cBhvr>
                                      <p:to x="100000" y="60000"/>
                                    </p:animScale>
                                    <p:animScale>
                                      <p:cBhvr>
                                        <p:cTn id="75" dur="166" decel="50000">
                                          <p:stCondLst>
                                            <p:cond delay="676"/>
                                          </p:stCondLst>
                                        </p:cTn>
                                        <p:tgtEl>
                                          <p:spTgt spid="3">
                                            <p:txEl>
                                              <p:pRg st="3" end="3"/>
                                            </p:txEl>
                                          </p:spTgt>
                                        </p:tgtEl>
                                      </p:cBhvr>
                                      <p:to x="100000" y="100000"/>
                                    </p:animScale>
                                    <p:animScale>
                                      <p:cBhvr>
                                        <p:cTn id="76" dur="26">
                                          <p:stCondLst>
                                            <p:cond delay="1312"/>
                                          </p:stCondLst>
                                        </p:cTn>
                                        <p:tgtEl>
                                          <p:spTgt spid="3">
                                            <p:txEl>
                                              <p:pRg st="3" end="3"/>
                                            </p:txEl>
                                          </p:spTgt>
                                        </p:tgtEl>
                                      </p:cBhvr>
                                      <p:to x="100000" y="80000"/>
                                    </p:animScale>
                                    <p:animScale>
                                      <p:cBhvr>
                                        <p:cTn id="77" dur="166" decel="50000">
                                          <p:stCondLst>
                                            <p:cond delay="1338"/>
                                          </p:stCondLst>
                                        </p:cTn>
                                        <p:tgtEl>
                                          <p:spTgt spid="3">
                                            <p:txEl>
                                              <p:pRg st="3" end="3"/>
                                            </p:txEl>
                                          </p:spTgt>
                                        </p:tgtEl>
                                      </p:cBhvr>
                                      <p:to x="100000" y="100000"/>
                                    </p:animScale>
                                    <p:animScale>
                                      <p:cBhvr>
                                        <p:cTn id="78" dur="26">
                                          <p:stCondLst>
                                            <p:cond delay="1642"/>
                                          </p:stCondLst>
                                        </p:cTn>
                                        <p:tgtEl>
                                          <p:spTgt spid="3">
                                            <p:txEl>
                                              <p:pRg st="3" end="3"/>
                                            </p:txEl>
                                          </p:spTgt>
                                        </p:tgtEl>
                                      </p:cBhvr>
                                      <p:to x="100000" y="90000"/>
                                    </p:animScale>
                                    <p:animScale>
                                      <p:cBhvr>
                                        <p:cTn id="79" dur="166" decel="50000">
                                          <p:stCondLst>
                                            <p:cond delay="1668"/>
                                          </p:stCondLst>
                                        </p:cTn>
                                        <p:tgtEl>
                                          <p:spTgt spid="3">
                                            <p:txEl>
                                              <p:pRg st="3" end="3"/>
                                            </p:txEl>
                                          </p:spTgt>
                                        </p:tgtEl>
                                      </p:cBhvr>
                                      <p:to x="100000" y="100000"/>
                                    </p:animScale>
                                    <p:animScale>
                                      <p:cBhvr>
                                        <p:cTn id="80" dur="26">
                                          <p:stCondLst>
                                            <p:cond delay="1808"/>
                                          </p:stCondLst>
                                        </p:cTn>
                                        <p:tgtEl>
                                          <p:spTgt spid="3">
                                            <p:txEl>
                                              <p:pRg st="3" end="3"/>
                                            </p:txEl>
                                          </p:spTgt>
                                        </p:tgtEl>
                                      </p:cBhvr>
                                      <p:to x="100000" y="95000"/>
                                    </p:animScale>
                                    <p:animScale>
                                      <p:cBhvr>
                                        <p:cTn id="81" dur="166" decel="50000">
                                          <p:stCondLst>
                                            <p:cond delay="1834"/>
                                          </p:stCondLst>
                                        </p:cTn>
                                        <p:tgtEl>
                                          <p:spTgt spid="3">
                                            <p:txEl>
                                              <p:pRg st="3" end="3"/>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5"/>
            <a:ext cx="10515600" cy="854075"/>
          </a:xfrm>
          <a:solidFill>
            <a:srgbClr val="00B0F0"/>
          </a:solidFill>
        </p:spPr>
        <p:txBody>
          <a:bodyPr>
            <a:normAutofit/>
          </a:bodyPr>
          <a:lstStyle/>
          <a:p>
            <a:r>
              <a:rPr lang="tr-TR" dirty="0" smtClean="0"/>
              <a:t>Genel bilgi  - branş öğretmeni ek ders kesintisi</a:t>
            </a:r>
            <a:endParaRPr lang="tr-TR" dirty="0"/>
          </a:p>
        </p:txBody>
      </p:sp>
      <p:sp>
        <p:nvSpPr>
          <p:cNvPr id="3" name="İçerik Yer Tutucusu 2"/>
          <p:cNvSpPr>
            <a:spLocks noGrp="1"/>
          </p:cNvSpPr>
          <p:nvPr>
            <p:ph idx="1"/>
          </p:nvPr>
        </p:nvSpPr>
        <p:spPr/>
        <p:txBody>
          <a:bodyPr>
            <a:normAutofit fontScale="92500" lnSpcReduction="10000"/>
          </a:bodyPr>
          <a:lstStyle/>
          <a:p>
            <a:pPr marL="0" indent="0">
              <a:buNone/>
            </a:pPr>
            <a:r>
              <a:rPr lang="tr-TR" dirty="0" smtClean="0"/>
              <a:t>… Lisesinde tarih öğretmeni olan Adem Bey’in haftalık 30 saat tarih dersi vardır. Haftalık ders dağılımına baktığımızda öğretmenin Çarşamba günü 10 saat tarih dersi bulunmaktadır.  Adem Bey Çarşamba günü 1 günlük rapor almıştır. Adem Beye bu hafta için ne kadar ek ders ücreti ödenir?</a:t>
            </a:r>
          </a:p>
          <a:p>
            <a:pPr marL="0" indent="0">
              <a:buNone/>
            </a:pPr>
            <a:r>
              <a:rPr lang="tr-TR" dirty="0" smtClean="0"/>
              <a:t>Toplam Ders saati: 29</a:t>
            </a:r>
          </a:p>
          <a:p>
            <a:pPr marL="0" indent="0">
              <a:buNone/>
            </a:pPr>
            <a:r>
              <a:rPr lang="tr-TR" dirty="0" smtClean="0"/>
              <a:t>O hafta girdiği Ders saati:20</a:t>
            </a:r>
          </a:p>
          <a:p>
            <a:pPr marL="0" indent="0">
              <a:buNone/>
            </a:pPr>
            <a:r>
              <a:rPr lang="tr-TR" dirty="0" smtClean="0"/>
              <a:t>Maaş karşılığı: 15 saat</a:t>
            </a:r>
          </a:p>
          <a:p>
            <a:pPr marL="0" indent="0">
              <a:buNone/>
            </a:pPr>
            <a:r>
              <a:rPr lang="tr-TR" dirty="0" smtClean="0"/>
              <a:t>20-15 = 5 saat</a:t>
            </a:r>
          </a:p>
          <a:p>
            <a:pPr marL="0" indent="0">
              <a:buNone/>
            </a:pPr>
            <a:r>
              <a:rPr lang="tr-TR" dirty="0" smtClean="0"/>
              <a:t>DDHP: 2 saat</a:t>
            </a:r>
          </a:p>
          <a:p>
            <a:pPr marL="0" indent="0">
              <a:buNone/>
            </a:pPr>
            <a:r>
              <a:rPr lang="tr-TR" dirty="0" smtClean="0"/>
              <a:t>Toplam : 7 saat alır ( Nöbet günü Çarşamba değilse 3 saat nöbet ve sınıfı ya da kulübü varsa 2 saat de öğrenci sos. kişilik </a:t>
            </a:r>
            <a:r>
              <a:rPr lang="tr-TR" dirty="0" err="1" smtClean="0"/>
              <a:t>hiz</a:t>
            </a:r>
            <a:r>
              <a:rPr lang="tr-TR" dirty="0" smtClean="0"/>
              <a:t>. Alır)</a:t>
            </a:r>
            <a:endParaRPr lang="tr-TR" dirty="0"/>
          </a:p>
        </p:txBody>
      </p:sp>
    </p:spTree>
    <p:extLst>
      <p:ext uri="{BB962C8B-B14F-4D97-AF65-F5344CB8AC3E}">
        <p14:creationId xmlns:p14="http://schemas.microsoft.com/office/powerpoint/2010/main" val="823656472"/>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solidFill>
            <a:srgbClr val="FF9900"/>
          </a:solidFill>
          <a:ln w="38100">
            <a:solidFill>
              <a:schemeClr val="tx1"/>
            </a:solidFill>
          </a:ln>
        </p:spPr>
        <p:txBody>
          <a:bodyPr/>
          <a:lstStyle/>
          <a:p>
            <a:r>
              <a:rPr lang="tr-TR" dirty="0" smtClean="0"/>
              <a:t>VEKALET GÖREVİ – GEÇİCİ GÖREVLENDİRME EK DERS ÖDEMESİ</a:t>
            </a:r>
            <a:endParaRPr lang="tr-TR" dirty="0"/>
          </a:p>
        </p:txBody>
      </p:sp>
      <p:sp>
        <p:nvSpPr>
          <p:cNvPr id="3" name="İçerik Yer Tutucusu 2"/>
          <p:cNvSpPr>
            <a:spLocks noGrp="1"/>
          </p:cNvSpPr>
          <p:nvPr>
            <p:ph idx="1"/>
          </p:nvPr>
        </p:nvSpPr>
        <p:spPr/>
        <p:txBody>
          <a:bodyPr>
            <a:normAutofit fontScale="85000" lnSpcReduction="20000"/>
          </a:bodyPr>
          <a:lstStyle/>
          <a:p>
            <a:r>
              <a:rPr lang="tr-TR" dirty="0" smtClean="0"/>
              <a:t>Olurlara göre hareket edilir.</a:t>
            </a:r>
          </a:p>
          <a:p>
            <a:r>
              <a:rPr lang="tr-TR" dirty="0" smtClean="0"/>
              <a:t>Vekaleten atanabilmek için asaleten atanma şartlarını taşımak lazım.</a:t>
            </a:r>
          </a:p>
          <a:p>
            <a:pPr marL="0" indent="0">
              <a:buNone/>
            </a:pPr>
            <a:r>
              <a:rPr lang="tr-TR" dirty="0"/>
              <a:t>1-Vekalet edilen kadronun boş olması gerekmektedir. Boş kadro ile ifade edilmek istenilen bir kadroda görev yapan memurun artık o kadro ile bağının kopmasıdır. Memurun ölümü, istifası, emekli olması, başka kadroya atanması, memurluktan çıkarılması gibi hallerde memurun kadrosuyla ilişkisi kesilir. Dolayısıyla, bu kadrolara vekalet edilmesi halinde boş kadroya vekalet edilmiş olur. </a:t>
            </a:r>
            <a:endParaRPr lang="tr-TR" dirty="0" smtClean="0"/>
          </a:p>
          <a:p>
            <a:pPr marL="0" indent="0">
              <a:buNone/>
            </a:pPr>
            <a:r>
              <a:rPr lang="tr-TR" dirty="0" smtClean="0"/>
              <a:t>2-Vekilin </a:t>
            </a:r>
            <a:r>
              <a:rPr lang="tr-TR" dirty="0"/>
              <a:t>sınava girme şartı dahil asilde aranan şartları taşıması gerekir.  Milli Eğitim Bakanlığına bağlı eğitim kurumlarında yönetici olarak atanmak için aranan şartları taşımayan kişilere ek ders ödenmez. </a:t>
            </a:r>
            <a:endParaRPr lang="tr-TR" dirty="0" smtClean="0"/>
          </a:p>
          <a:p>
            <a:pPr marL="0" indent="0">
              <a:buNone/>
            </a:pPr>
            <a:r>
              <a:rPr lang="tr-TR" dirty="0" smtClean="0"/>
              <a:t>3-Atamanın </a:t>
            </a:r>
            <a:r>
              <a:rPr lang="tr-TR" dirty="0"/>
              <a:t>asili atamaya yetkili amir tarafından yapılması gerekir.</a:t>
            </a:r>
            <a:r>
              <a:rPr lang="tr-TR" dirty="0" smtClean="0"/>
              <a:t/>
            </a:r>
            <a:br>
              <a:rPr lang="tr-TR" dirty="0" smtClean="0"/>
            </a:br>
            <a:r>
              <a:rPr lang="tr-TR" dirty="0" smtClean="0"/>
              <a:t/>
            </a:r>
            <a:br>
              <a:rPr lang="tr-TR" dirty="0" smtClean="0"/>
            </a:br>
            <a:r>
              <a:rPr lang="tr-TR" dirty="0" smtClean="0"/>
              <a:t>Geçici görevlendirme 18 saattir. </a:t>
            </a:r>
          </a:p>
          <a:p>
            <a:pPr marL="0" indent="0">
              <a:buNone/>
            </a:pPr>
            <a:endParaRPr lang="tr-TR" dirty="0"/>
          </a:p>
          <a:p>
            <a:pPr marL="0" indent="0">
              <a:buNone/>
            </a:pPr>
            <a:endParaRPr lang="tr-TR" dirty="0"/>
          </a:p>
        </p:txBody>
      </p:sp>
    </p:spTree>
    <p:extLst>
      <p:ext uri="{BB962C8B-B14F-4D97-AF65-F5344CB8AC3E}">
        <p14:creationId xmlns:p14="http://schemas.microsoft.com/office/powerpoint/2010/main" val="324161553"/>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solidFill>
            <a:srgbClr val="FF9900"/>
          </a:solidFill>
          <a:ln w="38100">
            <a:solidFill>
              <a:schemeClr val="tx1"/>
            </a:solidFill>
          </a:ln>
        </p:spPr>
        <p:txBody>
          <a:bodyPr/>
          <a:lstStyle/>
          <a:p>
            <a:r>
              <a:rPr lang="tr-TR" dirty="0" smtClean="0"/>
              <a:t>VEKALET GÖREVİ – GEÇİCİ GÖREVLENDİRME EK DERS ÖDEMESİ</a:t>
            </a:r>
            <a:endParaRPr lang="tr-TR" dirty="0"/>
          </a:p>
        </p:txBody>
      </p:sp>
      <p:sp>
        <p:nvSpPr>
          <p:cNvPr id="3" name="İçerik Yer Tutucusu 2"/>
          <p:cNvSpPr>
            <a:spLocks noGrp="1"/>
          </p:cNvSpPr>
          <p:nvPr>
            <p:ph idx="1"/>
          </p:nvPr>
        </p:nvSpPr>
        <p:spPr/>
        <p:txBody>
          <a:bodyPr>
            <a:normAutofit/>
          </a:bodyPr>
          <a:lstStyle/>
          <a:p>
            <a:pPr algn="just"/>
            <a:r>
              <a:rPr lang="tr-TR" dirty="0"/>
              <a:t>Geçici görevlendirilen yöneticilerin ek ders ücreti</a:t>
            </a:r>
          </a:p>
          <a:p>
            <a:pPr algn="just"/>
            <a:r>
              <a:rPr lang="tr-TR" dirty="0"/>
              <a:t>Madde 5- (1) 2006/11350 sayılı Kararın 10 uncu maddesi kapsamında ders niteliğinde </a:t>
            </a:r>
            <a:r>
              <a:rPr lang="tr-TR" dirty="0" err="1" smtClean="0"/>
              <a:t>yönetimgörevi</a:t>
            </a:r>
            <a:r>
              <a:rPr lang="tr-TR" dirty="0" smtClean="0"/>
              <a:t> </a:t>
            </a:r>
            <a:r>
              <a:rPr lang="tr-TR" dirty="0"/>
              <a:t>karşılığında ek ders ücretinden yararlanmakta iken aynı Kararın 16 </a:t>
            </a:r>
            <a:r>
              <a:rPr lang="tr-TR" dirty="0" err="1"/>
              <a:t>ncı</a:t>
            </a:r>
            <a:r>
              <a:rPr lang="tr-TR" dirty="0"/>
              <a:t> maddesi uyarınca </a:t>
            </a:r>
            <a:r>
              <a:rPr lang="tr-TR" dirty="0" smtClean="0"/>
              <a:t>Millî Eğitim </a:t>
            </a:r>
            <a:r>
              <a:rPr lang="tr-TR" dirty="0"/>
              <a:t>Bakanlığı merkez ve taşra teşkilatı ile diğer kurumlarda görevlendirilen yöneticiler, 10 uncu ve </a:t>
            </a:r>
            <a:r>
              <a:rPr lang="tr-TR" dirty="0" smtClean="0"/>
              <a:t>16 </a:t>
            </a:r>
            <a:r>
              <a:rPr lang="tr-TR" dirty="0" err="1" smtClean="0"/>
              <a:t>ncı</a:t>
            </a:r>
            <a:r>
              <a:rPr lang="tr-TR" dirty="0" smtClean="0"/>
              <a:t> </a:t>
            </a:r>
            <a:r>
              <a:rPr lang="tr-TR" dirty="0"/>
              <a:t>maddede öngörülen ek ders ücretlerinden daha yüksek olandan yararlandırılır. </a:t>
            </a:r>
          </a:p>
          <a:p>
            <a:pPr marL="0" indent="0">
              <a:buNone/>
            </a:pPr>
            <a:endParaRPr lang="tr-TR" dirty="0"/>
          </a:p>
        </p:txBody>
      </p:sp>
    </p:spTree>
    <p:extLst>
      <p:ext uri="{BB962C8B-B14F-4D97-AF65-F5344CB8AC3E}">
        <p14:creationId xmlns:p14="http://schemas.microsoft.com/office/powerpoint/2010/main" val="1693319147"/>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04775" y="19049"/>
            <a:ext cx="10896913" cy="409576"/>
          </a:xfrm>
          <a:gradFill flip="none" rotWithShape="1">
            <a:gsLst>
              <a:gs pos="0">
                <a:srgbClr val="FF0000">
                  <a:tint val="66000"/>
                  <a:satMod val="160000"/>
                </a:srgbClr>
              </a:gs>
              <a:gs pos="50000">
                <a:srgbClr val="FF0000">
                  <a:tint val="44500"/>
                  <a:satMod val="160000"/>
                </a:srgbClr>
              </a:gs>
              <a:gs pos="100000">
                <a:srgbClr val="FF0000">
                  <a:tint val="23500"/>
                  <a:satMod val="160000"/>
                </a:srgbClr>
              </a:gs>
            </a:gsLst>
            <a:lin ang="5400000" scaled="1"/>
            <a:tileRect/>
          </a:gradFill>
        </p:spPr>
        <p:txBody>
          <a:bodyPr>
            <a:normAutofit fontScale="90000"/>
          </a:bodyPr>
          <a:lstStyle/>
          <a:p>
            <a:r>
              <a:rPr lang="tr-TR" dirty="0" smtClean="0"/>
              <a:t>EK DERS KALEMLERİ</a:t>
            </a:r>
            <a:endParaRPr lang="tr-TR" dirty="0"/>
          </a:p>
        </p:txBody>
      </p:sp>
      <p:graphicFrame>
        <p:nvGraphicFramePr>
          <p:cNvPr id="15" name="İçerik Yer Tutucusu 14"/>
          <p:cNvGraphicFramePr>
            <a:graphicFrameLocks noGrp="1"/>
          </p:cNvGraphicFramePr>
          <p:nvPr>
            <p:ph idx="1"/>
            <p:extLst>
              <p:ext uri="{D42A27DB-BD31-4B8C-83A1-F6EECF244321}">
                <p14:modId xmlns:p14="http://schemas.microsoft.com/office/powerpoint/2010/main" val="1388683289"/>
              </p:ext>
            </p:extLst>
          </p:nvPr>
        </p:nvGraphicFramePr>
        <p:xfrm>
          <a:off x="104775" y="428625"/>
          <a:ext cx="11172825" cy="66198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9492024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5"/>
                                        </p:tgtEl>
                                        <p:attrNameLst>
                                          <p:attrName>style.visibility</p:attrName>
                                        </p:attrNameLst>
                                      </p:cBhvr>
                                      <p:to>
                                        <p:strVal val="visible"/>
                                      </p:to>
                                    </p:set>
                                    <p:anim calcmode="lin" valueType="num">
                                      <p:cBhvr additive="base">
                                        <p:cTn id="13" dur="500" fill="hold"/>
                                        <p:tgtEl>
                                          <p:spTgt spid="15"/>
                                        </p:tgtEl>
                                        <p:attrNameLst>
                                          <p:attrName>ppt_x</p:attrName>
                                        </p:attrNameLst>
                                      </p:cBhvr>
                                      <p:tavLst>
                                        <p:tav tm="0">
                                          <p:val>
                                            <p:strVal val="#ppt_x"/>
                                          </p:val>
                                        </p:tav>
                                        <p:tav tm="100000">
                                          <p:val>
                                            <p:strVal val="#ppt_x"/>
                                          </p:val>
                                        </p:tav>
                                      </p:tavLst>
                                    </p:anim>
                                    <p:anim calcmode="lin" valueType="num">
                                      <p:cBhvr additive="base">
                                        <p:cTn id="14"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Graphic spid="15" grpId="0">
        <p:bldAsOne/>
      </p:bldGraphic>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0"/>
            <a:ext cx="10515600" cy="1038225"/>
          </a:xfrm>
          <a:solidFill>
            <a:srgbClr val="FB37F2"/>
          </a:solidFill>
        </p:spPr>
        <p:txBody>
          <a:bodyPr>
            <a:normAutofit/>
          </a:bodyPr>
          <a:lstStyle/>
          <a:p>
            <a:r>
              <a:rPr lang="tr-TR" dirty="0" smtClean="0">
                <a:solidFill>
                  <a:srgbClr val="000000"/>
                </a:solidFill>
                <a:latin typeface="Calibri" panose="020F0502020204030204" pitchFamily="34" charset="0"/>
              </a:rPr>
              <a:t>OKUL </a:t>
            </a:r>
            <a:r>
              <a:rPr lang="tr-TR" dirty="0">
                <a:solidFill>
                  <a:srgbClr val="000000"/>
                </a:solidFill>
                <a:latin typeface="Calibri" panose="020F0502020204030204" pitchFamily="34" charset="0"/>
              </a:rPr>
              <a:t>ÖNCESİ EĞİTİM </a:t>
            </a:r>
            <a:r>
              <a:rPr lang="tr-TR" dirty="0" smtClean="0">
                <a:solidFill>
                  <a:srgbClr val="000000"/>
                </a:solidFill>
                <a:latin typeface="Calibri" panose="020F0502020204030204" pitchFamily="34" charset="0"/>
              </a:rPr>
              <a:t>KURUMLARI</a:t>
            </a:r>
            <a:endParaRPr lang="tr-TR" dirty="0"/>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1753933844"/>
              </p:ext>
            </p:extLst>
          </p:nvPr>
        </p:nvGraphicFramePr>
        <p:xfrm>
          <a:off x="838200" y="1038227"/>
          <a:ext cx="10515600" cy="3819131"/>
        </p:xfrm>
        <a:graphic>
          <a:graphicData uri="http://schemas.openxmlformats.org/drawingml/2006/table">
            <a:tbl>
              <a:tblPr/>
              <a:tblGrid>
                <a:gridCol w="2975517"/>
                <a:gridCol w="591015"/>
                <a:gridCol w="1343920"/>
                <a:gridCol w="951638"/>
                <a:gridCol w="713729"/>
                <a:gridCol w="713729"/>
                <a:gridCol w="875507"/>
                <a:gridCol w="837441"/>
                <a:gridCol w="1513104"/>
              </a:tblGrid>
              <a:tr h="963679">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tr-TR" sz="1100" b="0" i="0" u="none" strike="noStrike" dirty="0">
                          <a:solidFill>
                            <a:srgbClr val="000000"/>
                          </a:solidFill>
                          <a:effectLst/>
                          <a:latin typeface="Calibri" panose="020F0502020204030204" pitchFamily="34" charset="0"/>
                        </a:rPr>
                        <a:t> </a:t>
                      </a:r>
                      <a:r>
                        <a:rPr lang="tr-TR" sz="1100" b="0" i="0" u="none" strike="noStrike" dirty="0" smtClean="0">
                          <a:solidFill>
                            <a:srgbClr val="000000"/>
                          </a:solidFill>
                          <a:effectLst/>
                          <a:latin typeface="Calibri" panose="020F0502020204030204" pitchFamily="34" charset="0"/>
                        </a:rPr>
                        <a:t>OKUL ÖNCESİ EĞİTİM KURUMLARI</a:t>
                      </a:r>
                    </a:p>
                    <a:p>
                      <a:pPr algn="l" fontAlgn="b"/>
                      <a:endParaRPr lang="tr-TR" sz="1100" b="0" i="0" u="none" strike="noStrike" dirty="0">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a:txBody>
                    <a:bodyPr/>
                    <a:lstStyle/>
                    <a:p>
                      <a:pPr algn="l" fontAlgn="b"/>
                      <a:r>
                        <a:rPr lang="tr-TR" sz="11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a:txBody>
                    <a:bodyPr/>
                    <a:lstStyle/>
                    <a:p>
                      <a:pPr algn="ctr" fontAlgn="t"/>
                      <a:r>
                        <a:rPr lang="tr-TR" sz="1100" b="0" i="0" u="none" strike="noStrike" dirty="0">
                          <a:solidFill>
                            <a:srgbClr val="000000"/>
                          </a:solidFill>
                          <a:effectLst/>
                          <a:latin typeface="Calibri" panose="020F0502020204030204" pitchFamily="34" charset="0"/>
                        </a:rPr>
                        <a:t>AYLIK KARŞILIĞI DERS GÖREVİ</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a:txBody>
                    <a:bodyPr/>
                    <a:lstStyle/>
                    <a:p>
                      <a:pPr algn="ctr" fontAlgn="t"/>
                      <a:r>
                        <a:rPr lang="tr-TR" sz="1100" b="0" i="0" u="none" strike="noStrike" dirty="0">
                          <a:solidFill>
                            <a:srgbClr val="000000"/>
                          </a:solidFill>
                          <a:effectLst/>
                          <a:latin typeface="Calibri" panose="020F0502020204030204" pitchFamily="34" charset="0"/>
                        </a:rPr>
                        <a:t>DERS NİTELİĞİNDE YÖNETİM GÖREVİ</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a:txBody>
                    <a:bodyPr/>
                    <a:lstStyle/>
                    <a:p>
                      <a:pPr algn="l" fontAlgn="t"/>
                      <a:r>
                        <a:rPr lang="tr-TR" sz="1100" b="0" i="0" u="none" strike="noStrike">
                          <a:solidFill>
                            <a:srgbClr val="000000"/>
                          </a:solidFill>
                          <a:effectLst/>
                          <a:latin typeface="Calibri" panose="020F0502020204030204" pitchFamily="34" charset="0"/>
                        </a:rPr>
                        <a:t>ZORUNLU EK DERS GÖREVİ</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a:txBody>
                    <a:bodyPr/>
                    <a:lstStyle/>
                    <a:p>
                      <a:pPr algn="ctr" fontAlgn="t"/>
                      <a:r>
                        <a:rPr lang="tr-TR" sz="1100" b="0" i="0" u="none" strike="noStrike">
                          <a:solidFill>
                            <a:srgbClr val="000000"/>
                          </a:solidFill>
                          <a:effectLst/>
                          <a:latin typeface="Calibri" panose="020F0502020204030204" pitchFamily="34" charset="0"/>
                        </a:rPr>
                        <a:t>İSTEĞE BAĞLI EK DERS GÖREVİ</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a:txBody>
                    <a:bodyPr/>
                    <a:lstStyle/>
                    <a:p>
                      <a:pPr algn="ctr" fontAlgn="t"/>
                      <a:r>
                        <a:rPr lang="tr-TR" sz="1100" b="0" i="0" u="none" strike="noStrike">
                          <a:solidFill>
                            <a:srgbClr val="000000"/>
                          </a:solidFill>
                          <a:effectLst/>
                          <a:latin typeface="Calibri" panose="020F0502020204030204" pitchFamily="34" charset="0"/>
                        </a:rPr>
                        <a:t>ÖĞRENCİ SOSYAL ve KİŞİLİK HİZMETLERİ</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a:txBody>
                    <a:bodyPr/>
                    <a:lstStyle/>
                    <a:p>
                      <a:pPr algn="ctr" fontAlgn="t"/>
                      <a:r>
                        <a:rPr lang="tr-TR" sz="1100" b="0" i="0" u="none" strike="noStrike">
                          <a:solidFill>
                            <a:srgbClr val="000000"/>
                          </a:solidFill>
                          <a:effectLst/>
                          <a:latin typeface="Calibri" panose="020F0502020204030204" pitchFamily="34" charset="0"/>
                        </a:rPr>
                        <a:t>HAZIRLIK</a:t>
                      </a:r>
                      <a:br>
                        <a:rPr lang="tr-TR" sz="1100" b="0" i="0" u="none" strike="noStrike">
                          <a:solidFill>
                            <a:srgbClr val="000000"/>
                          </a:solidFill>
                          <a:effectLst/>
                          <a:latin typeface="Calibri" panose="020F0502020204030204" pitchFamily="34" charset="0"/>
                        </a:rPr>
                      </a:br>
                      <a:r>
                        <a:rPr lang="tr-TR" sz="1100" b="0" i="0" u="none" strike="noStrike">
                          <a:solidFill>
                            <a:srgbClr val="000000"/>
                          </a:solidFill>
                          <a:effectLst/>
                          <a:latin typeface="Calibri" panose="020F0502020204030204" pitchFamily="34" charset="0"/>
                        </a:rPr>
                        <a:t>ve PLANLAMA GÖREVİ</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a:txBody>
                    <a:bodyPr/>
                    <a:lstStyle/>
                    <a:p>
                      <a:pPr algn="ctr" fontAlgn="t"/>
                      <a:r>
                        <a:rPr lang="tr-TR" sz="1100" b="0" i="0" u="none" strike="noStrike">
                          <a:solidFill>
                            <a:srgbClr val="000000"/>
                          </a:solidFill>
                          <a:effectLst/>
                          <a:latin typeface="Calibri" panose="020F0502020204030204" pitchFamily="34" charset="0"/>
                        </a:rPr>
                        <a:t>ÜCRET KARŞILIĞI TOPLAM EK DERS SAATİ</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r>
              <a:tr h="537707">
                <a:tc>
                  <a:txBody>
                    <a:bodyPr/>
                    <a:lstStyle/>
                    <a:p>
                      <a:pPr marL="0" marR="0" lvl="0" indent="0" algn="l" defTabSz="914400" rtl="0" eaLnBrk="1" fontAlgn="t" latinLnBrk="0" hangingPunct="1">
                        <a:lnSpc>
                          <a:spcPct val="100000"/>
                        </a:lnSpc>
                        <a:spcBef>
                          <a:spcPts val="0"/>
                        </a:spcBef>
                        <a:spcAft>
                          <a:spcPts val="0"/>
                        </a:spcAft>
                        <a:buClrTx/>
                        <a:buSzTx/>
                        <a:buFontTx/>
                        <a:buNone/>
                        <a:tabLst/>
                        <a:defRPr/>
                      </a:pPr>
                      <a:r>
                        <a:rPr lang="tr-TR" sz="1100" b="0" i="0" u="none" strike="noStrike" dirty="0" smtClean="0">
                          <a:solidFill>
                            <a:srgbClr val="000000"/>
                          </a:solidFill>
                          <a:effectLst/>
                          <a:latin typeface="Calibri" panose="020F0502020204030204" pitchFamily="34" charset="0"/>
                        </a:rPr>
                        <a:t>1- Müdür</a:t>
                      </a:r>
                    </a:p>
                    <a:p>
                      <a:pPr algn="l" fontAlgn="t"/>
                      <a:endParaRPr lang="tr-TR" sz="1100" b="0" i="0" u="none" strike="noStrike" dirty="0">
                        <a:solidFill>
                          <a:srgbClr val="000000"/>
                        </a:solidFill>
                        <a:effectLst/>
                        <a:latin typeface="Calibri" panose="020F0502020204030204" pitchFamily="34" charset="0"/>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a:txBody>
                    <a:bodyPr/>
                    <a:lstStyle/>
                    <a:p>
                      <a:pPr algn="ctr" fontAlgn="ctr"/>
                      <a:r>
                        <a:rPr lang="tr-TR" sz="1100" b="0" i="0" u="none" strike="noStrike">
                          <a:solidFill>
                            <a:srgbClr val="000000"/>
                          </a:solidFill>
                          <a:effectLst/>
                          <a:latin typeface="Calibri" panose="020F0502020204030204" pitchFamily="34" charset="0"/>
                        </a:rPr>
                        <a:t>5, 6, 10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a:txBody>
                    <a:bodyPr/>
                    <a:lstStyle/>
                    <a:p>
                      <a:pPr algn="ctr" fontAlgn="ctr"/>
                      <a:r>
                        <a:rPr lang="tr-TR" sz="1100" b="0" i="0" u="none" strike="noStrike">
                          <a:solidFill>
                            <a:srgbClr val="000000"/>
                          </a:solidFill>
                          <a:effectLst/>
                          <a:latin typeface="Calibri" panose="020F0502020204030204" pitchFamily="34" charset="0"/>
                        </a:rPr>
                        <a:t>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a:txBody>
                    <a:bodyPr/>
                    <a:lstStyle/>
                    <a:p>
                      <a:pPr algn="ctr" fontAlgn="ctr"/>
                      <a:r>
                        <a:rPr lang="tr-TR" sz="1100" b="0" i="0" u="none" strike="noStrike">
                          <a:solidFill>
                            <a:srgbClr val="000000"/>
                          </a:solidFill>
                          <a:effectLst/>
                          <a:latin typeface="Calibri" panose="020F0502020204030204" pitchFamily="34" charset="0"/>
                        </a:rPr>
                        <a:t>25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a:txBody>
                    <a:bodyPr/>
                    <a:lstStyle/>
                    <a:p>
                      <a:pPr algn="ctr" fontAlgn="ctr"/>
                      <a:r>
                        <a:rPr lang="tr-TR" sz="1100" b="0" i="0" u="none" strike="noStrike">
                          <a:solidFill>
                            <a:srgbClr val="000000"/>
                          </a:solidFill>
                          <a:effectLst/>
                          <a:latin typeface="Calibri" panose="020F0502020204030204" pitchFamily="34" charset="0"/>
                        </a:rPr>
                        <a: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a:txBody>
                    <a:bodyPr/>
                    <a:lstStyle/>
                    <a:p>
                      <a:pPr algn="ctr" fontAlgn="ctr"/>
                      <a:r>
                        <a:rPr lang="tr-TR" sz="1100" b="0" i="0" u="none" strike="noStrike">
                          <a:solidFill>
                            <a:srgbClr val="000000"/>
                          </a:solidFill>
                          <a:effectLst/>
                          <a:latin typeface="Calibri" panose="020F0502020204030204" pitchFamily="34" charset="0"/>
                        </a:rPr>
                        <a:t>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a:txBody>
                    <a:bodyPr/>
                    <a:lstStyle/>
                    <a:p>
                      <a:pPr algn="ctr" fontAlgn="ctr"/>
                      <a:r>
                        <a:rPr lang="tr-TR" sz="1100" b="0" i="0" u="none" strike="noStrike">
                          <a:solidFill>
                            <a:srgbClr val="000000"/>
                          </a:solidFill>
                          <a:effectLst/>
                          <a:latin typeface="Calibri" panose="020F0502020204030204" pitchFamily="34" charset="0"/>
                        </a:rPr>
                        <a: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a:txBody>
                    <a:bodyPr/>
                    <a:lstStyle/>
                    <a:p>
                      <a:pPr algn="ctr" fontAlgn="ctr"/>
                      <a:r>
                        <a:rPr lang="tr-TR" sz="1100" b="0" i="0" u="none" strike="noStrike">
                          <a:solidFill>
                            <a:srgbClr val="000000"/>
                          </a:solidFill>
                          <a:effectLst/>
                          <a:latin typeface="Calibri" panose="020F0502020204030204" pitchFamily="34" charset="0"/>
                        </a:rPr>
                        <a: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a:txBody>
                    <a:bodyPr/>
                    <a:lstStyle/>
                    <a:p>
                      <a:pPr algn="ctr" fontAlgn="ctr"/>
                      <a:r>
                        <a:rPr lang="tr-TR" sz="1100" b="0" i="0" u="none" strike="noStrike">
                          <a:solidFill>
                            <a:srgbClr val="000000"/>
                          </a:solidFill>
                          <a:effectLst/>
                          <a:latin typeface="Calibri" panose="020F0502020204030204" pitchFamily="34" charset="0"/>
                        </a:rPr>
                        <a:t>25, 31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r>
              <a:tr h="463549">
                <a:tc>
                  <a:txBody>
                    <a:bodyPr/>
                    <a:lstStyle/>
                    <a:p>
                      <a:pPr algn="l" fontAlgn="t"/>
                      <a:r>
                        <a:rPr lang="tr-TR" sz="1100" b="0" i="0" u="none" strike="noStrike" dirty="0">
                          <a:solidFill>
                            <a:srgbClr val="000000"/>
                          </a:solidFill>
                          <a:effectLst/>
                          <a:latin typeface="Calibri" panose="020F0502020204030204" pitchFamily="34" charset="0"/>
                        </a:rPr>
                        <a:t>2- Müdür yardımcısı</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a:txBody>
                    <a:bodyPr/>
                    <a:lstStyle/>
                    <a:p>
                      <a:pPr algn="ctr" fontAlgn="ctr"/>
                      <a:r>
                        <a:rPr lang="tr-TR" sz="1100" b="0" i="0" u="none" strike="noStrike">
                          <a:solidFill>
                            <a:srgbClr val="000000"/>
                          </a:solidFill>
                          <a:effectLst/>
                          <a:latin typeface="Calibri" panose="020F0502020204030204" pitchFamily="34" charset="0"/>
                        </a:rPr>
                        <a:t>5, 6, 10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a:txBody>
                    <a:bodyPr/>
                    <a:lstStyle/>
                    <a:p>
                      <a:pPr algn="ctr" fontAlgn="ctr"/>
                      <a:r>
                        <a:rPr lang="tr-TR" sz="1100" b="0" i="0" u="none" strike="noStrike">
                          <a:solidFill>
                            <a:srgbClr val="000000"/>
                          </a:solidFill>
                          <a:effectLst/>
                          <a:latin typeface="Calibri" panose="020F0502020204030204" pitchFamily="34" charset="0"/>
                        </a:rPr>
                        <a:t>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a:txBody>
                    <a:bodyPr/>
                    <a:lstStyle/>
                    <a:p>
                      <a:pPr algn="ctr" fontAlgn="ctr"/>
                      <a:r>
                        <a:rPr lang="tr-TR" sz="1100" b="0" i="0" u="none" strike="noStrike">
                          <a:solidFill>
                            <a:srgbClr val="000000"/>
                          </a:solidFill>
                          <a:effectLst/>
                          <a:latin typeface="Calibri" panose="020F0502020204030204" pitchFamily="34" charset="0"/>
                        </a:rPr>
                        <a:t>20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a:txBody>
                    <a:bodyPr/>
                    <a:lstStyle/>
                    <a:p>
                      <a:pPr algn="ctr" fontAlgn="ctr"/>
                      <a:r>
                        <a:rPr lang="tr-TR" sz="1100" b="0" i="0" u="none" strike="noStrike">
                          <a:solidFill>
                            <a:srgbClr val="000000"/>
                          </a:solidFill>
                          <a:effectLst/>
                          <a:latin typeface="Calibri" panose="020F0502020204030204" pitchFamily="34" charset="0"/>
                        </a:rPr>
                        <a: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a:txBody>
                    <a:bodyPr/>
                    <a:lstStyle/>
                    <a:p>
                      <a:pPr algn="ctr" fontAlgn="ctr"/>
                      <a:r>
                        <a:rPr lang="tr-TR" sz="1100" b="0" i="0" u="none" strike="noStrike">
                          <a:solidFill>
                            <a:srgbClr val="000000"/>
                          </a:solidFill>
                          <a:effectLst/>
                          <a:latin typeface="Calibri" panose="020F0502020204030204" pitchFamily="34" charset="0"/>
                        </a:rPr>
                        <a:t>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a:txBody>
                    <a:bodyPr/>
                    <a:lstStyle/>
                    <a:p>
                      <a:pPr algn="ctr" fontAlgn="ctr"/>
                      <a:r>
                        <a:rPr lang="tr-TR" sz="1100" b="0" i="0" u="none" strike="noStrike">
                          <a:solidFill>
                            <a:srgbClr val="000000"/>
                          </a:solidFill>
                          <a:effectLst/>
                          <a:latin typeface="Calibri" panose="020F0502020204030204" pitchFamily="34" charset="0"/>
                        </a:rPr>
                        <a: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a:txBody>
                    <a:bodyPr/>
                    <a:lstStyle/>
                    <a:p>
                      <a:pPr algn="ctr" fontAlgn="ctr"/>
                      <a:r>
                        <a:rPr lang="tr-TR" sz="1100" b="0" i="0" u="none" strike="noStrike">
                          <a:solidFill>
                            <a:srgbClr val="000000"/>
                          </a:solidFill>
                          <a:effectLst/>
                          <a:latin typeface="Calibri" panose="020F0502020204030204" pitchFamily="34" charset="0"/>
                        </a:rPr>
                        <a: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a:txBody>
                    <a:bodyPr/>
                    <a:lstStyle/>
                    <a:p>
                      <a:pPr algn="ctr" fontAlgn="ctr"/>
                      <a:r>
                        <a:rPr lang="tr-TR" sz="1100" b="0" i="0" u="none" strike="noStrike">
                          <a:solidFill>
                            <a:srgbClr val="000000"/>
                          </a:solidFill>
                          <a:effectLst/>
                          <a:latin typeface="Calibri" panose="020F0502020204030204" pitchFamily="34" charset="0"/>
                        </a:rPr>
                        <a:t>20, 26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r>
              <a:tr h="1390647">
                <a:tc>
                  <a:txBody>
                    <a:bodyPr/>
                    <a:lstStyle/>
                    <a:p>
                      <a:pPr algn="l" fontAlgn="t"/>
                      <a:r>
                        <a:rPr lang="tr-TR" sz="1100" b="0" i="0" u="none" strike="noStrike">
                          <a:solidFill>
                            <a:srgbClr val="000000"/>
                          </a:solidFill>
                          <a:effectLst/>
                          <a:latin typeface="Calibri" panose="020F0502020204030204" pitchFamily="34" charset="0"/>
                        </a:rPr>
                        <a:t>3- Öğretmen (tam gün eğitim yapanlar ile meslekive teknik öğretim okulları bünyesinde olanlar)</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a:txBody>
                    <a:bodyPr/>
                    <a:lstStyle/>
                    <a:p>
                      <a:pPr algn="ctr" fontAlgn="ctr"/>
                      <a:r>
                        <a:rPr lang="tr-TR" sz="1100" b="0" i="0" u="none" strike="noStrike">
                          <a:solidFill>
                            <a:srgbClr val="000000"/>
                          </a:solidFill>
                          <a:effectLst/>
                          <a:latin typeface="Calibri" panose="020F0502020204030204" pitchFamily="34" charset="0"/>
                        </a:rPr>
                        <a:t>5, 6, 11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a:txBody>
                    <a:bodyPr/>
                    <a:lstStyle/>
                    <a:p>
                      <a:pPr algn="ctr" fontAlgn="ctr"/>
                      <a:r>
                        <a:rPr lang="tr-TR" sz="1100" b="0" i="0" u="none" strike="noStrike">
                          <a:solidFill>
                            <a:srgbClr val="000000"/>
                          </a:solidFill>
                          <a:effectLst/>
                          <a:latin typeface="Calibri" panose="020F0502020204030204" pitchFamily="34" charset="0"/>
                        </a:rPr>
                        <a:t>18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a:txBody>
                    <a:bodyPr/>
                    <a:lstStyle/>
                    <a:p>
                      <a:pPr algn="ctr" fontAlgn="ctr"/>
                      <a:r>
                        <a:rPr lang="tr-TR" sz="1100" b="0" i="0" u="none" strike="noStrike">
                          <a:solidFill>
                            <a:srgbClr val="000000"/>
                          </a:solidFill>
                          <a:effectLst/>
                          <a:latin typeface="Calibri" panose="020F0502020204030204" pitchFamily="34" charset="0"/>
                        </a:rPr>
                        <a: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a:txBody>
                    <a:bodyPr/>
                    <a:lstStyle/>
                    <a:p>
                      <a:pPr algn="ctr" fontAlgn="ctr"/>
                      <a:r>
                        <a:rPr lang="tr-TR" sz="1100" b="0" i="0" u="none" strike="noStrike">
                          <a:solidFill>
                            <a:srgbClr val="000000"/>
                          </a:solidFill>
                          <a:effectLst/>
                          <a:latin typeface="Calibri" panose="020F0502020204030204" pitchFamily="34" charset="0"/>
                        </a:rPr>
                        <a:t>24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a:txBody>
                    <a:bodyPr/>
                    <a:lstStyle/>
                    <a:p>
                      <a:pPr algn="ctr" fontAlgn="ctr"/>
                      <a:r>
                        <a:rPr lang="tr-TR" sz="1100" b="0" i="0" u="none" strike="noStrike" dirty="0">
                          <a:solidFill>
                            <a:srgbClr val="000000"/>
                          </a:solidFill>
                          <a:effectLst/>
                          <a:latin typeface="Calibri" panose="020F0502020204030204" pitchFamily="34" charset="0"/>
                        </a:rPr>
                        <a: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a:txBody>
                    <a:bodyPr/>
                    <a:lstStyle/>
                    <a:p>
                      <a:pPr algn="ctr" fontAlgn="ctr"/>
                      <a:r>
                        <a:rPr lang="tr-TR" sz="1100" b="0" i="0" u="none" strike="noStrike">
                          <a:solidFill>
                            <a:srgbClr val="000000"/>
                          </a:solidFill>
                          <a:effectLst/>
                          <a:latin typeface="Calibri" panose="020F0502020204030204" pitchFamily="34" charset="0"/>
                        </a:rPr>
                        <a: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a:txBody>
                    <a:bodyPr/>
                    <a:lstStyle/>
                    <a:p>
                      <a:pPr algn="ctr" fontAlgn="ctr"/>
                      <a:r>
                        <a:rPr lang="tr-TR" sz="1100" b="0" i="0" u="none" strike="noStrike" dirty="0">
                          <a:solidFill>
                            <a:srgbClr val="000000"/>
                          </a:solidFill>
                          <a:effectLst/>
                          <a:latin typeface="Calibri" panose="020F0502020204030204" pitchFamily="34" charset="0"/>
                        </a:rPr>
                        <a:t>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a:txBody>
                    <a:bodyPr/>
                    <a:lstStyle/>
                    <a:p>
                      <a:pPr algn="ctr" fontAlgn="ctr"/>
                      <a:r>
                        <a:rPr lang="tr-TR" sz="1100" b="0" i="0" u="none" strike="noStrike">
                          <a:solidFill>
                            <a:srgbClr val="000000"/>
                          </a:solidFill>
                          <a:effectLst/>
                          <a:latin typeface="Calibri" panose="020F0502020204030204" pitchFamily="34" charset="0"/>
                        </a:rPr>
                        <a:t>27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r>
              <a:tr h="463549">
                <a:tc>
                  <a:txBody>
                    <a:bodyPr/>
                    <a:lstStyle/>
                    <a:p>
                      <a:pPr algn="l" fontAlgn="t"/>
                      <a:r>
                        <a:rPr lang="tr-TR" sz="1100" b="0" i="0" u="none" strike="noStrike">
                          <a:solidFill>
                            <a:srgbClr val="000000"/>
                          </a:solidFill>
                          <a:effectLst/>
                          <a:latin typeface="Calibri" panose="020F0502020204030204" pitchFamily="34" charset="0"/>
                        </a:rPr>
                        <a:t>4- Öğretmen</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a:txBody>
                    <a:bodyPr/>
                    <a:lstStyle/>
                    <a:p>
                      <a:pPr algn="ctr" fontAlgn="ctr"/>
                      <a:r>
                        <a:rPr lang="tr-TR" sz="1100" b="0" i="0" u="none" strike="noStrike">
                          <a:solidFill>
                            <a:srgbClr val="000000"/>
                          </a:solidFill>
                          <a:effectLst/>
                          <a:latin typeface="Calibri" panose="020F0502020204030204" pitchFamily="34" charset="0"/>
                        </a:rPr>
                        <a:t>5, 6, 11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a:txBody>
                    <a:bodyPr/>
                    <a:lstStyle/>
                    <a:p>
                      <a:pPr algn="ctr" fontAlgn="ctr"/>
                      <a:r>
                        <a:rPr lang="tr-TR" sz="1100" b="0" i="0" u="none" strike="noStrike">
                          <a:solidFill>
                            <a:srgbClr val="000000"/>
                          </a:solidFill>
                          <a:effectLst/>
                          <a:latin typeface="Calibri" panose="020F0502020204030204" pitchFamily="34" charset="0"/>
                        </a:rPr>
                        <a:t>18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a:txBody>
                    <a:bodyPr/>
                    <a:lstStyle/>
                    <a:p>
                      <a:pPr algn="ctr" fontAlgn="ctr"/>
                      <a:r>
                        <a:rPr lang="tr-TR" sz="1100" b="0" i="0" u="none" strike="noStrike">
                          <a:solidFill>
                            <a:srgbClr val="000000"/>
                          </a:solidFill>
                          <a:effectLst/>
                          <a:latin typeface="Calibri" panose="020F0502020204030204" pitchFamily="34" charset="0"/>
                        </a:rPr>
                        <a: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a:txBody>
                    <a:bodyPr/>
                    <a:lstStyle/>
                    <a:p>
                      <a:pPr algn="ctr" fontAlgn="ctr"/>
                      <a:r>
                        <a:rPr lang="tr-TR" sz="1100" b="0" i="0" u="none" strike="noStrike">
                          <a:solidFill>
                            <a:srgbClr val="000000"/>
                          </a:solidFill>
                          <a:effectLst/>
                          <a:latin typeface="Calibri" panose="020F0502020204030204" pitchFamily="34" charset="0"/>
                        </a:rPr>
                        <a:t>12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a:txBody>
                    <a:bodyPr/>
                    <a:lstStyle/>
                    <a:p>
                      <a:pPr algn="ctr" fontAlgn="ctr"/>
                      <a:r>
                        <a:rPr lang="tr-TR" sz="1100" b="0" i="0" u="none" strike="noStrike">
                          <a:solidFill>
                            <a:srgbClr val="000000"/>
                          </a:solidFill>
                          <a:effectLst/>
                          <a:latin typeface="Calibri" panose="020F0502020204030204" pitchFamily="34" charset="0"/>
                        </a:rPr>
                        <a: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a:txBody>
                    <a:bodyPr/>
                    <a:lstStyle/>
                    <a:p>
                      <a:pPr algn="ctr" fontAlgn="ctr"/>
                      <a:r>
                        <a:rPr lang="tr-TR" sz="1100" b="0" i="0" u="none" strike="noStrike">
                          <a:solidFill>
                            <a:srgbClr val="000000"/>
                          </a:solidFill>
                          <a:effectLst/>
                          <a:latin typeface="Calibri" panose="020F0502020204030204" pitchFamily="34" charset="0"/>
                        </a:rPr>
                        <a: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a:txBody>
                    <a:bodyPr/>
                    <a:lstStyle/>
                    <a:p>
                      <a:pPr algn="ctr" fontAlgn="ctr"/>
                      <a:r>
                        <a:rPr lang="tr-TR" sz="1100" b="0" i="0" u="none" strike="noStrike">
                          <a:solidFill>
                            <a:srgbClr val="000000"/>
                          </a:solidFill>
                          <a:effectLst/>
                          <a:latin typeface="Calibri" panose="020F0502020204030204" pitchFamily="34" charset="0"/>
                        </a:rPr>
                        <a:t>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a:txBody>
                    <a:bodyPr/>
                    <a:lstStyle/>
                    <a:p>
                      <a:pPr algn="ctr" fontAlgn="ctr"/>
                      <a:r>
                        <a:rPr lang="tr-TR" sz="1100" b="0" i="0" u="none" strike="noStrike" dirty="0">
                          <a:solidFill>
                            <a:srgbClr val="000000"/>
                          </a:solidFill>
                          <a:effectLst/>
                          <a:latin typeface="Calibri" panose="020F0502020204030204" pitchFamily="34" charset="0"/>
                        </a:rPr>
                        <a:t>15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r>
            </a:tbl>
          </a:graphicData>
        </a:graphic>
      </p:graphicFrame>
    </p:spTree>
    <p:extLst>
      <p:ext uri="{BB962C8B-B14F-4D97-AF65-F5344CB8AC3E}">
        <p14:creationId xmlns:p14="http://schemas.microsoft.com/office/powerpoint/2010/main" val="1531319822"/>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199" y="146825"/>
            <a:ext cx="8127380" cy="967600"/>
          </a:xfrm>
          <a:solidFill>
            <a:srgbClr val="0070C0"/>
          </a:solidFill>
        </p:spPr>
        <p:txBody>
          <a:bodyPr>
            <a:normAutofit/>
          </a:bodyPr>
          <a:lstStyle/>
          <a:p>
            <a:r>
              <a:rPr lang="tr-TR" dirty="0">
                <a:solidFill>
                  <a:srgbClr val="000000"/>
                </a:solidFill>
                <a:latin typeface="Calibri" panose="020F0502020204030204" pitchFamily="34" charset="0"/>
              </a:rPr>
              <a:t>İLKÖĞRETİM </a:t>
            </a:r>
            <a:r>
              <a:rPr lang="tr-TR" dirty="0" smtClean="0">
                <a:solidFill>
                  <a:srgbClr val="000000"/>
                </a:solidFill>
                <a:latin typeface="Calibri" panose="020F0502020204030204" pitchFamily="34" charset="0"/>
              </a:rPr>
              <a:t>OKULU</a:t>
            </a:r>
            <a:endParaRPr lang="tr-TR" dirty="0"/>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1161948201"/>
              </p:ext>
            </p:extLst>
          </p:nvPr>
        </p:nvGraphicFramePr>
        <p:xfrm>
          <a:off x="838199" y="1114424"/>
          <a:ext cx="10781371" cy="4220370"/>
        </p:xfrm>
        <a:graphic>
          <a:graphicData uri="http://schemas.openxmlformats.org/drawingml/2006/table">
            <a:tbl>
              <a:tblPr/>
              <a:tblGrid>
                <a:gridCol w="2744940"/>
                <a:gridCol w="650459"/>
                <a:gridCol w="1639159"/>
                <a:gridCol w="975690"/>
                <a:gridCol w="731768"/>
                <a:gridCol w="731768"/>
                <a:gridCol w="897635"/>
                <a:gridCol w="858606"/>
                <a:gridCol w="1551346"/>
              </a:tblGrid>
              <a:tr h="1205820">
                <a:tc>
                  <a:txBody>
                    <a:bodyPr/>
                    <a:lstStyle/>
                    <a:p>
                      <a:pPr algn="l" fontAlgn="b"/>
                      <a:r>
                        <a:rPr lang="tr-TR" sz="1100" b="0" i="0" u="none" strike="noStrike" dirty="0">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a:txBody>
                    <a:bodyPr/>
                    <a:lstStyle/>
                    <a:p>
                      <a:pPr algn="l" fontAlgn="b"/>
                      <a:r>
                        <a:rPr lang="tr-TR" sz="1100" b="0" i="0" u="none" strike="noStrike" dirty="0">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a:txBody>
                    <a:bodyPr/>
                    <a:lstStyle/>
                    <a:p>
                      <a:pPr algn="ctr" fontAlgn="t"/>
                      <a:r>
                        <a:rPr lang="tr-TR" sz="1100" b="0" i="0" u="none" strike="noStrike" dirty="0">
                          <a:solidFill>
                            <a:srgbClr val="000000"/>
                          </a:solidFill>
                          <a:effectLst/>
                          <a:latin typeface="Calibri" panose="020F0502020204030204" pitchFamily="34" charset="0"/>
                        </a:rPr>
                        <a:t>AYLIK KARŞILIĞI DERS GÖREVİ</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a:txBody>
                    <a:bodyPr/>
                    <a:lstStyle/>
                    <a:p>
                      <a:pPr algn="ctr" fontAlgn="t"/>
                      <a:r>
                        <a:rPr lang="tr-TR" sz="1100" b="0" i="0" u="none" strike="noStrike" dirty="0">
                          <a:solidFill>
                            <a:srgbClr val="000000"/>
                          </a:solidFill>
                          <a:effectLst/>
                          <a:latin typeface="Calibri" panose="020F0502020204030204" pitchFamily="34" charset="0"/>
                        </a:rPr>
                        <a:t>DERS NİTELİĞİNDE YÖNETİM GÖREVİ</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a:txBody>
                    <a:bodyPr/>
                    <a:lstStyle/>
                    <a:p>
                      <a:pPr algn="l" fontAlgn="t"/>
                      <a:r>
                        <a:rPr lang="tr-TR" sz="1100" b="0" i="0" u="none" strike="noStrike">
                          <a:solidFill>
                            <a:srgbClr val="000000"/>
                          </a:solidFill>
                          <a:effectLst/>
                          <a:latin typeface="Calibri" panose="020F0502020204030204" pitchFamily="34" charset="0"/>
                        </a:rPr>
                        <a:t>ZORUNLU EK DERS GÖREVİ</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a:txBody>
                    <a:bodyPr/>
                    <a:lstStyle/>
                    <a:p>
                      <a:pPr algn="ctr" fontAlgn="t"/>
                      <a:r>
                        <a:rPr lang="tr-TR" sz="1100" b="0" i="0" u="none" strike="noStrike">
                          <a:solidFill>
                            <a:srgbClr val="000000"/>
                          </a:solidFill>
                          <a:effectLst/>
                          <a:latin typeface="Calibri" panose="020F0502020204030204" pitchFamily="34" charset="0"/>
                        </a:rPr>
                        <a:t>İSTEĞE BAĞLI EK DERS GÖREVİ</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a:txBody>
                    <a:bodyPr/>
                    <a:lstStyle/>
                    <a:p>
                      <a:pPr algn="ctr" fontAlgn="t"/>
                      <a:r>
                        <a:rPr lang="tr-TR" sz="1100" b="0" i="0" u="none" strike="noStrike">
                          <a:solidFill>
                            <a:srgbClr val="000000"/>
                          </a:solidFill>
                          <a:effectLst/>
                          <a:latin typeface="Calibri" panose="020F0502020204030204" pitchFamily="34" charset="0"/>
                        </a:rPr>
                        <a:t>ÖĞRENCİ SOSYAL ve KİŞİLİK HİZMETLERİ</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a:txBody>
                    <a:bodyPr/>
                    <a:lstStyle/>
                    <a:p>
                      <a:pPr algn="ctr" fontAlgn="t"/>
                      <a:r>
                        <a:rPr lang="tr-TR" sz="1100" b="0" i="0" u="none" strike="noStrike">
                          <a:solidFill>
                            <a:srgbClr val="000000"/>
                          </a:solidFill>
                          <a:effectLst/>
                          <a:latin typeface="Calibri" panose="020F0502020204030204" pitchFamily="34" charset="0"/>
                        </a:rPr>
                        <a:t>HAZIRLIK</a:t>
                      </a:r>
                      <a:br>
                        <a:rPr lang="tr-TR" sz="1100" b="0" i="0" u="none" strike="noStrike">
                          <a:solidFill>
                            <a:srgbClr val="000000"/>
                          </a:solidFill>
                          <a:effectLst/>
                          <a:latin typeface="Calibri" panose="020F0502020204030204" pitchFamily="34" charset="0"/>
                        </a:rPr>
                      </a:br>
                      <a:r>
                        <a:rPr lang="tr-TR" sz="1100" b="0" i="0" u="none" strike="noStrike">
                          <a:solidFill>
                            <a:srgbClr val="000000"/>
                          </a:solidFill>
                          <a:effectLst/>
                          <a:latin typeface="Calibri" panose="020F0502020204030204" pitchFamily="34" charset="0"/>
                        </a:rPr>
                        <a:t>ve PLANLAMA GÖREVİ</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a:txBody>
                    <a:bodyPr/>
                    <a:lstStyle/>
                    <a:p>
                      <a:pPr algn="ctr" fontAlgn="t"/>
                      <a:r>
                        <a:rPr lang="tr-TR" sz="1100" b="0" i="0" u="none" strike="noStrike">
                          <a:solidFill>
                            <a:srgbClr val="000000"/>
                          </a:solidFill>
                          <a:effectLst/>
                          <a:latin typeface="Calibri" panose="020F0502020204030204" pitchFamily="34" charset="0"/>
                        </a:rPr>
                        <a:t>ÜCRET KARŞILIĞI TOPLAM EK DERS SAATİ</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r>
              <a:tr h="301455">
                <a:tc>
                  <a:txBody>
                    <a:bodyPr/>
                    <a:lstStyle/>
                    <a:p>
                      <a:pPr algn="l" fontAlgn="t"/>
                      <a:r>
                        <a:rPr lang="tr-TR" sz="1100" b="0" i="0" u="none" strike="noStrike" dirty="0">
                          <a:solidFill>
                            <a:srgbClr val="000000"/>
                          </a:solidFill>
                          <a:effectLst/>
                          <a:latin typeface="Calibri" panose="020F0502020204030204" pitchFamily="34" charset="0"/>
                        </a:rPr>
                        <a:t>İLKÖĞRETİM OKULU</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rowSpan="2">
                  <a:txBody>
                    <a:bodyPr/>
                    <a:lstStyle/>
                    <a:p>
                      <a:pPr algn="l" fontAlgn="b"/>
                      <a:r>
                        <a:rPr lang="tr-TR" sz="1100" b="0" i="0" u="none" strike="noStrike" dirty="0">
                          <a:solidFill>
                            <a:srgbClr val="000000"/>
                          </a:solidFill>
                          <a:effectLst/>
                          <a:latin typeface="Calibri" panose="020F0502020204030204" pitchFamily="34" charset="0"/>
                        </a:rPr>
                        <a:t>5, 6, 10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rowSpan="2">
                  <a:txBody>
                    <a:bodyPr/>
                    <a:lstStyle/>
                    <a:p>
                      <a:pPr algn="ctr" fontAlgn="b"/>
                      <a:r>
                        <a:rPr lang="tr-TR" sz="1100" b="0" i="0" u="none" strike="noStrike">
                          <a:solidFill>
                            <a:srgbClr val="000000"/>
                          </a:solidFill>
                          <a:effectLst/>
                          <a:latin typeface="Calibri" panose="020F0502020204030204" pitchFamily="34" charset="0"/>
                        </a:rPr>
                        <a:t>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rowSpan="2">
                  <a:txBody>
                    <a:bodyPr/>
                    <a:lstStyle/>
                    <a:p>
                      <a:pPr algn="ctr" fontAlgn="b"/>
                      <a:r>
                        <a:rPr lang="tr-TR" sz="1100" b="0" i="0" u="none" strike="noStrike" dirty="0">
                          <a:solidFill>
                            <a:srgbClr val="000000"/>
                          </a:solidFill>
                          <a:effectLst/>
                          <a:latin typeface="Calibri" panose="020F0502020204030204" pitchFamily="34" charset="0"/>
                        </a:rPr>
                        <a:t>30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rowSpan="2">
                  <a:txBody>
                    <a:bodyPr/>
                    <a:lstStyle/>
                    <a:p>
                      <a:pPr algn="ctr" fontAlgn="b"/>
                      <a:r>
                        <a:rPr lang="tr-TR" sz="1100" b="0" i="0" u="none" strike="noStrike">
                          <a:solidFill>
                            <a:srgbClr val="000000"/>
                          </a:solidFill>
                          <a:effectLst/>
                          <a:latin typeface="Calibri" panose="020F0502020204030204" pitchFamily="34" charset="0"/>
                        </a:rPr>
                        <a:t>...</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rowSpan="2">
                  <a:txBody>
                    <a:bodyPr/>
                    <a:lstStyle/>
                    <a:p>
                      <a:pPr algn="ctr" fontAlgn="b"/>
                      <a:r>
                        <a:rPr lang="tr-TR" sz="1100" b="0" i="0" u="none" strike="noStrike">
                          <a:solidFill>
                            <a:srgbClr val="000000"/>
                          </a:solidFill>
                          <a:effectLst/>
                          <a:latin typeface="Calibri" panose="020F0502020204030204" pitchFamily="34" charset="0"/>
                        </a:rPr>
                        <a:t>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rowSpan="2">
                  <a:txBody>
                    <a:bodyPr/>
                    <a:lstStyle/>
                    <a:p>
                      <a:pPr algn="ctr" fontAlgn="b"/>
                      <a:r>
                        <a:rPr lang="tr-TR" sz="1100" b="0" i="0" u="none" strike="noStrike">
                          <a:solidFill>
                            <a:srgbClr val="000000"/>
                          </a:solidFill>
                          <a:effectLst/>
                          <a:latin typeface="Calibri" panose="020F0502020204030204" pitchFamily="34" charset="0"/>
                        </a:rPr>
                        <a:t>..</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rowSpan="2">
                  <a:txBody>
                    <a:bodyPr/>
                    <a:lstStyle/>
                    <a:p>
                      <a:pPr algn="ctr" fontAlgn="b"/>
                      <a:r>
                        <a:rPr lang="tr-TR" sz="1100" b="0" i="0" u="none" strike="noStrike">
                          <a:solidFill>
                            <a:srgbClr val="000000"/>
                          </a:solidFill>
                          <a:effectLst/>
                          <a:latin typeface="Calibri" panose="020F0502020204030204" pitchFamily="34" charset="0"/>
                        </a:rPr>
                        <a:t>…</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rowSpan="2">
                  <a:txBody>
                    <a:bodyPr/>
                    <a:lstStyle/>
                    <a:p>
                      <a:pPr algn="ctr" fontAlgn="b"/>
                      <a:r>
                        <a:rPr lang="tr-TR" sz="1100" b="0" i="0" u="none" strike="noStrike" dirty="0">
                          <a:solidFill>
                            <a:srgbClr val="000000"/>
                          </a:solidFill>
                          <a:effectLst/>
                          <a:latin typeface="Calibri" panose="020F0502020204030204" pitchFamily="34" charset="0"/>
                        </a:rPr>
                        <a:t>30, 36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r>
              <a:tr h="301455">
                <a:tc>
                  <a:txBody>
                    <a:bodyPr/>
                    <a:lstStyle/>
                    <a:p>
                      <a:pPr algn="l" fontAlgn="t"/>
                      <a:r>
                        <a:rPr lang="tr-TR" sz="1100" b="0" i="0" u="none" strike="noStrike">
                          <a:solidFill>
                            <a:srgbClr val="000000"/>
                          </a:solidFill>
                          <a:effectLst/>
                          <a:latin typeface="Calibri" panose="020F0502020204030204" pitchFamily="34" charset="0"/>
                        </a:rPr>
                        <a:t>1- Müdür, müdür başyardımcısı (YİBO-PİO)</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r>
              <a:tr h="301455">
                <a:tc>
                  <a:txBody>
                    <a:bodyPr/>
                    <a:lstStyle/>
                    <a:p>
                      <a:pPr algn="l" fontAlgn="t"/>
                      <a:r>
                        <a:rPr lang="tr-TR" sz="1100" b="0" i="0" u="none" strike="noStrike">
                          <a:solidFill>
                            <a:srgbClr val="000000"/>
                          </a:solidFill>
                          <a:effectLst/>
                          <a:latin typeface="Calibri" panose="020F0502020204030204" pitchFamily="34" charset="0"/>
                        </a:rPr>
                        <a:t>2- Müdür yardımcısı (YİBO-PİO)</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a:txBody>
                    <a:bodyPr/>
                    <a:lstStyle/>
                    <a:p>
                      <a:pPr algn="l" fontAlgn="t"/>
                      <a:r>
                        <a:rPr lang="tr-TR" sz="1100" b="0" i="0" u="none" strike="noStrike" dirty="0">
                          <a:solidFill>
                            <a:srgbClr val="000000"/>
                          </a:solidFill>
                          <a:effectLst/>
                          <a:latin typeface="Calibri" panose="020F0502020204030204" pitchFamily="34" charset="0"/>
                        </a:rPr>
                        <a:t>5, 6, 10</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a:txBody>
                    <a:bodyPr/>
                    <a:lstStyle/>
                    <a:p>
                      <a:pPr algn="ctr" fontAlgn="t"/>
                      <a:r>
                        <a:rPr lang="tr-TR" sz="1100" b="0" i="0" u="none" strike="noStrike">
                          <a:solidFill>
                            <a:srgbClr val="000000"/>
                          </a:solidFill>
                          <a:effectLst/>
                          <a:latin typeface="Calibri" panose="020F0502020204030204" pitchFamily="34" charset="0"/>
                        </a:rPr>
                        <a:t>6</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a:txBody>
                    <a:bodyPr/>
                    <a:lstStyle/>
                    <a:p>
                      <a:pPr algn="ctr" fontAlgn="t"/>
                      <a:r>
                        <a:rPr lang="tr-TR" sz="1100" b="0" i="0" u="none" strike="noStrike" dirty="0">
                          <a:solidFill>
                            <a:srgbClr val="000000"/>
                          </a:solidFill>
                          <a:effectLst/>
                          <a:latin typeface="Calibri" panose="020F0502020204030204" pitchFamily="34" charset="0"/>
                        </a:rPr>
                        <a:t>22</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a:txBody>
                    <a:bodyPr/>
                    <a:lstStyle/>
                    <a:p>
                      <a:pPr algn="ctr" fontAlgn="t"/>
                      <a:r>
                        <a:rPr lang="tr-TR" sz="1100" b="0" i="0" u="none" strike="noStrike">
                          <a:solidFill>
                            <a:srgbClr val="000000"/>
                          </a:solidFill>
                          <a:effectLst/>
                          <a:latin typeface="Calibri" panose="020F0502020204030204" pitchFamily="34" charset="0"/>
                        </a:rPr>
                        <a:t>...</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a:txBody>
                    <a:bodyPr/>
                    <a:lstStyle/>
                    <a:p>
                      <a:pPr algn="ctr" fontAlgn="t"/>
                      <a:r>
                        <a:rPr lang="tr-TR" sz="1100" b="0" i="0" u="none" strike="noStrike">
                          <a:solidFill>
                            <a:srgbClr val="000000"/>
                          </a:solidFill>
                          <a:effectLst/>
                          <a:latin typeface="Calibri" panose="020F0502020204030204" pitchFamily="34" charset="0"/>
                        </a:rPr>
                        <a:t>6</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a:txBody>
                    <a:bodyPr/>
                    <a:lstStyle/>
                    <a:p>
                      <a:pPr algn="ctr" fontAlgn="t"/>
                      <a:r>
                        <a:rPr lang="tr-TR" sz="1100" b="0" i="0" u="none" strike="noStrike">
                          <a:solidFill>
                            <a:srgbClr val="000000"/>
                          </a:solidFill>
                          <a:effectLst/>
                          <a:latin typeface="Calibri" panose="020F0502020204030204" pitchFamily="34" charset="0"/>
                        </a:rPr>
                        <a:t>..</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a:txBody>
                    <a:bodyPr/>
                    <a:lstStyle/>
                    <a:p>
                      <a:pPr algn="ctr" fontAlgn="t"/>
                      <a:r>
                        <a:rPr lang="tr-TR" sz="1100" b="0" i="0" u="none" strike="noStrike">
                          <a:solidFill>
                            <a:srgbClr val="000000"/>
                          </a:solidFill>
                          <a:effectLst/>
                          <a:latin typeface="Calibri" panose="020F0502020204030204" pitchFamily="34" charset="0"/>
                        </a:rPr>
                        <a:t>…</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a:txBody>
                    <a:bodyPr/>
                    <a:lstStyle/>
                    <a:p>
                      <a:pPr algn="ctr" fontAlgn="t"/>
                      <a:r>
                        <a:rPr lang="tr-TR" sz="1100" b="0" i="0" u="none" strike="noStrike" dirty="0">
                          <a:solidFill>
                            <a:srgbClr val="000000"/>
                          </a:solidFill>
                          <a:effectLst/>
                          <a:latin typeface="Calibri" panose="020F0502020204030204" pitchFamily="34" charset="0"/>
                        </a:rPr>
                        <a:t>22, 28</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r>
              <a:tr h="301455">
                <a:tc>
                  <a:txBody>
                    <a:bodyPr/>
                    <a:lstStyle/>
                    <a:p>
                      <a:pPr algn="l" fontAlgn="t"/>
                      <a:r>
                        <a:rPr lang="tr-TR" sz="1100" b="0" i="0" u="none" strike="noStrike">
                          <a:solidFill>
                            <a:srgbClr val="000000"/>
                          </a:solidFill>
                          <a:effectLst/>
                          <a:latin typeface="Calibri" panose="020F0502020204030204" pitchFamily="34" charset="0"/>
                        </a:rPr>
                        <a:t>3- Müdür, müdür başyardımcısı</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a:txBody>
                    <a:bodyPr/>
                    <a:lstStyle/>
                    <a:p>
                      <a:pPr algn="l" fontAlgn="t"/>
                      <a:r>
                        <a:rPr lang="tr-TR" sz="1100" b="0" i="0" u="none" strike="noStrike" dirty="0">
                          <a:solidFill>
                            <a:srgbClr val="000000"/>
                          </a:solidFill>
                          <a:effectLst/>
                          <a:latin typeface="Calibri" panose="020F0502020204030204" pitchFamily="34" charset="0"/>
                        </a:rPr>
                        <a:t>5, 6, 10</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a:txBody>
                    <a:bodyPr/>
                    <a:lstStyle/>
                    <a:p>
                      <a:pPr algn="ctr" fontAlgn="t"/>
                      <a:r>
                        <a:rPr lang="tr-TR" sz="1100" b="0" i="0" u="none" strike="noStrike">
                          <a:solidFill>
                            <a:srgbClr val="000000"/>
                          </a:solidFill>
                          <a:effectLst/>
                          <a:latin typeface="Calibri" panose="020F0502020204030204" pitchFamily="34" charset="0"/>
                        </a:rPr>
                        <a:t>6</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a:txBody>
                    <a:bodyPr/>
                    <a:lstStyle/>
                    <a:p>
                      <a:pPr algn="ctr" fontAlgn="t"/>
                      <a:r>
                        <a:rPr lang="tr-TR" sz="1100" b="0" i="0" u="none" strike="noStrike" dirty="0" smtClean="0">
                          <a:solidFill>
                            <a:srgbClr val="000000"/>
                          </a:solidFill>
                          <a:effectLst/>
                          <a:latin typeface="Calibri" panose="020F0502020204030204" pitchFamily="34" charset="0"/>
                        </a:rPr>
                        <a:t>20 </a:t>
                      </a:r>
                      <a:endParaRPr lang="tr-TR" sz="1100" b="0" i="0" u="none" strike="noStrike" dirty="0">
                        <a:solidFill>
                          <a:srgbClr val="000000"/>
                        </a:solidFill>
                        <a:effectLst/>
                        <a:latin typeface="Calibri" panose="020F0502020204030204" pitchFamily="34" charset="0"/>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a:txBody>
                    <a:bodyPr/>
                    <a:lstStyle/>
                    <a:p>
                      <a:pPr algn="ctr" fontAlgn="t"/>
                      <a:r>
                        <a:rPr lang="tr-TR" sz="1100" b="0" i="0" u="none" strike="noStrike">
                          <a:solidFill>
                            <a:srgbClr val="000000"/>
                          </a:solidFill>
                          <a:effectLst/>
                          <a:latin typeface="Calibri" panose="020F0502020204030204" pitchFamily="34" charset="0"/>
                        </a:rPr>
                        <a:t>...</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a:txBody>
                    <a:bodyPr/>
                    <a:lstStyle/>
                    <a:p>
                      <a:pPr algn="ctr" fontAlgn="t"/>
                      <a:r>
                        <a:rPr lang="tr-TR" sz="1100" b="0" i="0" u="none" strike="noStrike">
                          <a:solidFill>
                            <a:srgbClr val="000000"/>
                          </a:solidFill>
                          <a:effectLst/>
                          <a:latin typeface="Calibri" panose="020F0502020204030204" pitchFamily="34" charset="0"/>
                        </a:rPr>
                        <a:t>6</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a:txBody>
                    <a:bodyPr/>
                    <a:lstStyle/>
                    <a:p>
                      <a:pPr algn="ctr" fontAlgn="t"/>
                      <a:r>
                        <a:rPr lang="tr-TR" sz="1100" b="0" i="0" u="none" strike="noStrike">
                          <a:solidFill>
                            <a:srgbClr val="000000"/>
                          </a:solidFill>
                          <a:effectLst/>
                          <a:latin typeface="Calibri" panose="020F0502020204030204" pitchFamily="34" charset="0"/>
                        </a:rPr>
                        <a:t>...</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a:txBody>
                    <a:bodyPr/>
                    <a:lstStyle/>
                    <a:p>
                      <a:pPr algn="ctr" fontAlgn="t"/>
                      <a:r>
                        <a:rPr lang="tr-TR" sz="1100" b="0" i="0" u="none" strike="noStrike">
                          <a:solidFill>
                            <a:srgbClr val="000000"/>
                          </a:solidFill>
                          <a:effectLst/>
                          <a:latin typeface="Calibri" panose="020F0502020204030204" pitchFamily="34" charset="0"/>
                        </a:rPr>
                        <a:t>…</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a:txBody>
                    <a:bodyPr/>
                    <a:lstStyle/>
                    <a:p>
                      <a:pPr algn="ctr" fontAlgn="t"/>
                      <a:r>
                        <a:rPr lang="tr-TR" sz="1100" b="0" i="0" u="none" strike="noStrike" dirty="0">
                          <a:solidFill>
                            <a:srgbClr val="000000"/>
                          </a:solidFill>
                          <a:effectLst/>
                          <a:latin typeface="Calibri" panose="020F0502020204030204" pitchFamily="34" charset="0"/>
                        </a:rPr>
                        <a:t>20, 26</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r>
              <a:tr h="301455">
                <a:tc>
                  <a:txBody>
                    <a:bodyPr/>
                    <a:lstStyle/>
                    <a:p>
                      <a:pPr algn="l" fontAlgn="t"/>
                      <a:r>
                        <a:rPr lang="tr-TR" sz="1100" b="0" i="0" u="none" strike="noStrike">
                          <a:solidFill>
                            <a:srgbClr val="000000"/>
                          </a:solidFill>
                          <a:effectLst/>
                          <a:latin typeface="Calibri" panose="020F0502020204030204" pitchFamily="34" charset="0"/>
                        </a:rPr>
                        <a:t>4- Müdür yardımcısı</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a:txBody>
                    <a:bodyPr/>
                    <a:lstStyle/>
                    <a:p>
                      <a:pPr algn="l" fontAlgn="t"/>
                      <a:r>
                        <a:rPr lang="tr-TR" sz="1100" b="0" i="0" u="none" strike="noStrike" dirty="0">
                          <a:solidFill>
                            <a:srgbClr val="000000"/>
                          </a:solidFill>
                          <a:effectLst/>
                          <a:latin typeface="Calibri" panose="020F0502020204030204" pitchFamily="34" charset="0"/>
                        </a:rPr>
                        <a:t>5, 6, 10</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a:txBody>
                    <a:bodyPr/>
                    <a:lstStyle/>
                    <a:p>
                      <a:pPr algn="ctr" fontAlgn="t"/>
                      <a:r>
                        <a:rPr lang="tr-TR" sz="1100" b="0" i="0" u="none" strike="noStrike">
                          <a:solidFill>
                            <a:srgbClr val="000000"/>
                          </a:solidFill>
                          <a:effectLst/>
                          <a:latin typeface="Calibri" panose="020F0502020204030204" pitchFamily="34" charset="0"/>
                        </a:rPr>
                        <a:t>6</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a:txBody>
                    <a:bodyPr/>
                    <a:lstStyle/>
                    <a:p>
                      <a:pPr algn="ctr" fontAlgn="t"/>
                      <a:r>
                        <a:rPr lang="tr-TR" sz="1100" b="0" i="0" u="none" strike="noStrike" dirty="0" smtClean="0">
                          <a:solidFill>
                            <a:srgbClr val="000000"/>
                          </a:solidFill>
                          <a:effectLst/>
                          <a:latin typeface="Calibri" panose="020F0502020204030204" pitchFamily="34" charset="0"/>
                        </a:rPr>
                        <a:t>18</a:t>
                      </a:r>
                      <a:endParaRPr lang="tr-TR" sz="1100" b="0" i="0" u="none" strike="noStrike" dirty="0">
                        <a:solidFill>
                          <a:srgbClr val="000000"/>
                        </a:solidFill>
                        <a:effectLst/>
                        <a:latin typeface="Calibri" panose="020F0502020204030204" pitchFamily="34" charset="0"/>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a:txBody>
                    <a:bodyPr/>
                    <a:lstStyle/>
                    <a:p>
                      <a:pPr algn="ctr" fontAlgn="t"/>
                      <a:r>
                        <a:rPr lang="tr-TR" sz="1100" b="0" i="0" u="none" strike="noStrike">
                          <a:solidFill>
                            <a:srgbClr val="000000"/>
                          </a:solidFill>
                          <a:effectLst/>
                          <a:latin typeface="Calibri" panose="020F0502020204030204" pitchFamily="34" charset="0"/>
                        </a:rPr>
                        <a:t>...</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a:txBody>
                    <a:bodyPr/>
                    <a:lstStyle/>
                    <a:p>
                      <a:pPr algn="ctr" fontAlgn="t"/>
                      <a:r>
                        <a:rPr lang="tr-TR" sz="1100" b="0" i="0" u="none" strike="noStrike">
                          <a:solidFill>
                            <a:srgbClr val="000000"/>
                          </a:solidFill>
                          <a:effectLst/>
                          <a:latin typeface="Calibri" panose="020F0502020204030204" pitchFamily="34" charset="0"/>
                        </a:rPr>
                        <a:t>6</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a:txBody>
                    <a:bodyPr/>
                    <a:lstStyle/>
                    <a:p>
                      <a:pPr algn="ctr" fontAlgn="t"/>
                      <a:r>
                        <a:rPr lang="tr-TR" sz="1100" b="0" i="0" u="none" strike="noStrike">
                          <a:solidFill>
                            <a:srgbClr val="000000"/>
                          </a:solidFill>
                          <a:effectLst/>
                          <a:latin typeface="Calibri" panose="020F0502020204030204" pitchFamily="34" charset="0"/>
                        </a:rPr>
                        <a:t>...</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a:txBody>
                    <a:bodyPr/>
                    <a:lstStyle/>
                    <a:p>
                      <a:pPr algn="ctr" fontAlgn="t"/>
                      <a:r>
                        <a:rPr lang="tr-TR" sz="1100" b="0" i="0" u="none" strike="noStrike">
                          <a:solidFill>
                            <a:srgbClr val="000000"/>
                          </a:solidFill>
                          <a:effectLst/>
                          <a:latin typeface="Calibri" panose="020F0502020204030204" pitchFamily="34" charset="0"/>
                        </a:rPr>
                        <a:t>…</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a:txBody>
                    <a:bodyPr/>
                    <a:lstStyle/>
                    <a:p>
                      <a:pPr algn="ctr" fontAlgn="t"/>
                      <a:r>
                        <a:rPr lang="tr-TR" sz="1100" b="0" i="0" u="none" strike="noStrike" dirty="0">
                          <a:solidFill>
                            <a:srgbClr val="000000"/>
                          </a:solidFill>
                          <a:effectLst/>
                          <a:latin typeface="Calibri" panose="020F0502020204030204" pitchFamily="34" charset="0"/>
                        </a:rPr>
                        <a:t>18, 24</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r>
              <a:tr h="602910">
                <a:tc>
                  <a:txBody>
                    <a:bodyPr/>
                    <a:lstStyle/>
                    <a:p>
                      <a:pPr algn="l" fontAlgn="t"/>
                      <a:r>
                        <a:rPr lang="tr-TR" sz="1100" b="0" i="0" u="none" strike="noStrike" dirty="0">
                          <a:solidFill>
                            <a:srgbClr val="000000"/>
                          </a:solidFill>
                          <a:effectLst/>
                          <a:latin typeface="Calibri" panose="020F0502020204030204" pitchFamily="34" charset="0"/>
                        </a:rPr>
                        <a:t>5- Müdür yetkili öğretmen</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a:txBody>
                    <a:bodyPr/>
                    <a:lstStyle/>
                    <a:p>
                      <a:pPr algn="l" fontAlgn="t"/>
                      <a:r>
                        <a:rPr lang="tr-TR" sz="1100" b="0" i="0" u="none" strike="noStrike" dirty="0">
                          <a:solidFill>
                            <a:srgbClr val="000000"/>
                          </a:solidFill>
                          <a:effectLst/>
                          <a:latin typeface="Calibri" panose="020F0502020204030204" pitchFamily="34" charset="0"/>
                        </a:rPr>
                        <a:t>5, 6, 10,11</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a:txBody>
                    <a:bodyPr/>
                    <a:lstStyle/>
                    <a:p>
                      <a:pPr algn="ctr" fontAlgn="t"/>
                      <a:r>
                        <a:rPr lang="tr-TR" sz="1100" b="0" i="0" u="none" strike="noStrike">
                          <a:solidFill>
                            <a:srgbClr val="000000"/>
                          </a:solidFill>
                          <a:effectLst/>
                          <a:latin typeface="Calibri" panose="020F0502020204030204" pitchFamily="34" charset="0"/>
                        </a:rPr>
                        <a:t>18</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a:txBody>
                    <a:bodyPr/>
                    <a:lstStyle/>
                    <a:p>
                      <a:pPr algn="ctr" fontAlgn="t"/>
                      <a:r>
                        <a:rPr lang="tr-TR" sz="1100" b="0" i="0" u="none" strike="noStrike" dirty="0">
                          <a:solidFill>
                            <a:srgbClr val="000000"/>
                          </a:solidFill>
                          <a:effectLst/>
                          <a:latin typeface="Calibri" panose="020F0502020204030204" pitchFamily="34" charset="0"/>
                        </a:rPr>
                        <a:t>3, 12*</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a:txBody>
                    <a:bodyPr/>
                    <a:lstStyle/>
                    <a:p>
                      <a:pPr algn="ctr" fontAlgn="t"/>
                      <a:r>
                        <a:rPr lang="tr-TR" sz="1100" b="0" i="0" u="none" strike="noStrike">
                          <a:solidFill>
                            <a:srgbClr val="000000"/>
                          </a:solidFill>
                          <a:effectLst/>
                          <a:latin typeface="Calibri" panose="020F0502020204030204" pitchFamily="34" charset="0"/>
                        </a:rPr>
                        <a:t>12</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a:txBody>
                    <a:bodyPr/>
                    <a:lstStyle/>
                    <a:p>
                      <a:pPr algn="ctr" fontAlgn="t"/>
                      <a:r>
                        <a:rPr lang="tr-TR" sz="1100" b="0" i="0" u="none" strike="noStrike">
                          <a:solidFill>
                            <a:srgbClr val="000000"/>
                          </a:solidFill>
                          <a:effectLst/>
                          <a:latin typeface="Calibri" panose="020F0502020204030204" pitchFamily="34" charset="0"/>
                        </a:rPr>
                        <a:t>...</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a:txBody>
                    <a:bodyPr/>
                    <a:lstStyle/>
                    <a:p>
                      <a:pPr algn="ctr" fontAlgn="t"/>
                      <a:r>
                        <a:rPr lang="tr-TR" sz="1100" b="0" i="0" u="none" strike="noStrike">
                          <a:solidFill>
                            <a:srgbClr val="000000"/>
                          </a:solidFill>
                          <a:effectLst/>
                          <a:latin typeface="Calibri" panose="020F0502020204030204" pitchFamily="34" charset="0"/>
                        </a:rPr>
                        <a:t>...</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a:txBody>
                    <a:bodyPr/>
                    <a:lstStyle/>
                    <a:p>
                      <a:pPr algn="ctr" fontAlgn="t"/>
                      <a:r>
                        <a:rPr lang="tr-TR" sz="1100" b="0" i="0" u="none" strike="noStrike">
                          <a:solidFill>
                            <a:srgbClr val="000000"/>
                          </a:solidFill>
                          <a:effectLst/>
                          <a:latin typeface="Calibri" panose="020F0502020204030204" pitchFamily="34" charset="0"/>
                        </a:rPr>
                        <a:t>3</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a:txBody>
                    <a:bodyPr/>
                    <a:lstStyle/>
                    <a:p>
                      <a:pPr algn="ctr" fontAlgn="t"/>
                      <a:r>
                        <a:rPr lang="tr-TR" sz="1100" b="0" i="0" u="none" strike="noStrike" dirty="0">
                          <a:solidFill>
                            <a:srgbClr val="000000"/>
                          </a:solidFill>
                          <a:effectLst/>
                          <a:latin typeface="Calibri" panose="020F0502020204030204" pitchFamily="34" charset="0"/>
                        </a:rPr>
                        <a:t>12, 18</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r>
              <a:tr h="301455">
                <a:tc>
                  <a:txBody>
                    <a:bodyPr/>
                    <a:lstStyle/>
                    <a:p>
                      <a:pPr algn="l" fontAlgn="t"/>
                      <a:r>
                        <a:rPr lang="tr-TR" sz="1100" b="0" i="0" u="none" strike="noStrike">
                          <a:solidFill>
                            <a:srgbClr val="000000"/>
                          </a:solidFill>
                          <a:effectLst/>
                          <a:latin typeface="Calibri" panose="020F0502020204030204" pitchFamily="34" charset="0"/>
                        </a:rPr>
                        <a:t>6- Sınıf öğretmeni</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a:txBody>
                    <a:bodyPr/>
                    <a:lstStyle/>
                    <a:p>
                      <a:pPr algn="l" fontAlgn="t"/>
                      <a:r>
                        <a:rPr lang="tr-TR" sz="1100" b="0" i="0" u="none" strike="noStrike" dirty="0">
                          <a:solidFill>
                            <a:srgbClr val="000000"/>
                          </a:solidFill>
                          <a:effectLst/>
                          <a:latin typeface="Calibri" panose="020F0502020204030204" pitchFamily="34" charset="0"/>
                        </a:rPr>
                        <a:t>5, 6, 11</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a:txBody>
                    <a:bodyPr/>
                    <a:lstStyle/>
                    <a:p>
                      <a:pPr algn="ctr" fontAlgn="t"/>
                      <a:r>
                        <a:rPr lang="tr-TR" sz="1100" b="0" i="0" u="none" strike="noStrike">
                          <a:solidFill>
                            <a:srgbClr val="000000"/>
                          </a:solidFill>
                          <a:effectLst/>
                          <a:latin typeface="Calibri" panose="020F0502020204030204" pitchFamily="34" charset="0"/>
                        </a:rPr>
                        <a:t>18</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a:txBody>
                    <a:bodyPr/>
                    <a:lstStyle/>
                    <a:p>
                      <a:pPr algn="ctr" fontAlgn="t"/>
                      <a:r>
                        <a:rPr lang="tr-TR" sz="1100" b="0" i="0" u="none" strike="noStrike" dirty="0">
                          <a:solidFill>
                            <a:srgbClr val="000000"/>
                          </a:solidFill>
                          <a:effectLst/>
                          <a:latin typeface="Calibri" panose="020F0502020204030204" pitchFamily="34" charset="0"/>
                        </a:rPr>
                        <a:t>...</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a:txBody>
                    <a:bodyPr/>
                    <a:lstStyle/>
                    <a:p>
                      <a:pPr algn="ctr" fontAlgn="t"/>
                      <a:r>
                        <a:rPr lang="tr-TR" sz="1100" b="0" i="0" u="none" strike="noStrike">
                          <a:solidFill>
                            <a:srgbClr val="000000"/>
                          </a:solidFill>
                          <a:effectLst/>
                          <a:latin typeface="Calibri" panose="020F0502020204030204" pitchFamily="34" charset="0"/>
                        </a:rPr>
                        <a:t>12</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a:txBody>
                    <a:bodyPr/>
                    <a:lstStyle/>
                    <a:p>
                      <a:pPr algn="ctr" fontAlgn="t"/>
                      <a:r>
                        <a:rPr lang="tr-TR" sz="1100" b="0" i="0" u="none" strike="noStrike">
                          <a:solidFill>
                            <a:srgbClr val="000000"/>
                          </a:solidFill>
                          <a:effectLst/>
                          <a:latin typeface="Calibri" panose="020F0502020204030204" pitchFamily="34" charset="0"/>
                        </a:rPr>
                        <a:t>...</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a:txBody>
                    <a:bodyPr/>
                    <a:lstStyle/>
                    <a:p>
                      <a:pPr algn="ctr" fontAlgn="t"/>
                      <a:r>
                        <a:rPr lang="tr-TR" sz="1100" b="0" i="0" u="none" strike="noStrike">
                          <a:solidFill>
                            <a:srgbClr val="000000"/>
                          </a:solidFill>
                          <a:effectLst/>
                          <a:latin typeface="Calibri" panose="020F0502020204030204" pitchFamily="34" charset="0"/>
                        </a:rPr>
                        <a:t>...</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a:txBody>
                    <a:bodyPr/>
                    <a:lstStyle/>
                    <a:p>
                      <a:pPr algn="ctr" fontAlgn="t"/>
                      <a:r>
                        <a:rPr lang="tr-TR" sz="1100" b="0" i="0" u="none" strike="noStrike">
                          <a:solidFill>
                            <a:srgbClr val="000000"/>
                          </a:solidFill>
                          <a:effectLst/>
                          <a:latin typeface="Calibri" panose="020F0502020204030204" pitchFamily="34" charset="0"/>
                        </a:rPr>
                        <a:t>3</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a:txBody>
                    <a:bodyPr/>
                    <a:lstStyle/>
                    <a:p>
                      <a:pPr algn="ctr" fontAlgn="t"/>
                      <a:r>
                        <a:rPr lang="tr-TR" sz="1100" b="0" i="0" u="none" strike="noStrike" dirty="0">
                          <a:solidFill>
                            <a:srgbClr val="000000"/>
                          </a:solidFill>
                          <a:effectLst/>
                          <a:latin typeface="Calibri" panose="020F0502020204030204" pitchFamily="34" charset="0"/>
                        </a:rPr>
                        <a:t>15</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r>
              <a:tr h="301455">
                <a:tc>
                  <a:txBody>
                    <a:bodyPr/>
                    <a:lstStyle/>
                    <a:p>
                      <a:pPr algn="l" fontAlgn="t"/>
                      <a:r>
                        <a:rPr lang="tr-TR" sz="1100" b="0" i="0" u="none" strike="noStrike">
                          <a:solidFill>
                            <a:srgbClr val="000000"/>
                          </a:solidFill>
                          <a:effectLst/>
                          <a:latin typeface="Calibri" panose="020F0502020204030204" pitchFamily="34" charset="0"/>
                        </a:rPr>
                        <a:t>7- Genel bilgi dersleri öğretmeni</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a:txBody>
                    <a:bodyPr/>
                    <a:lstStyle/>
                    <a:p>
                      <a:pPr algn="l" fontAlgn="t"/>
                      <a:r>
                        <a:rPr lang="tr-TR" sz="1100" b="0" i="0" u="none" strike="noStrike" dirty="0">
                          <a:solidFill>
                            <a:srgbClr val="000000"/>
                          </a:solidFill>
                          <a:effectLst/>
                          <a:latin typeface="Calibri" panose="020F0502020204030204" pitchFamily="34" charset="0"/>
                        </a:rPr>
                        <a:t>5, 6, 11</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a:txBody>
                    <a:bodyPr/>
                    <a:lstStyle/>
                    <a:p>
                      <a:pPr algn="ctr" fontAlgn="t"/>
                      <a:r>
                        <a:rPr lang="tr-TR" sz="1100" b="0" i="0" u="none" strike="noStrike">
                          <a:solidFill>
                            <a:srgbClr val="000000"/>
                          </a:solidFill>
                          <a:effectLst/>
                          <a:latin typeface="Calibri" panose="020F0502020204030204" pitchFamily="34" charset="0"/>
                        </a:rPr>
                        <a:t>15</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a:txBody>
                    <a:bodyPr/>
                    <a:lstStyle/>
                    <a:p>
                      <a:pPr algn="ctr" fontAlgn="t"/>
                      <a:r>
                        <a:rPr lang="tr-TR" sz="1100" b="0" i="0" u="none" strike="noStrike" dirty="0">
                          <a:solidFill>
                            <a:srgbClr val="000000"/>
                          </a:solidFill>
                          <a:effectLst/>
                          <a:latin typeface="Calibri" panose="020F0502020204030204" pitchFamily="34" charset="0"/>
                        </a:rPr>
                        <a:t>...</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a:txBody>
                    <a:bodyPr/>
                    <a:lstStyle/>
                    <a:p>
                      <a:pPr algn="ctr" fontAlgn="t"/>
                      <a:r>
                        <a:rPr lang="tr-TR" sz="1100" b="0" i="0" u="none" strike="noStrike">
                          <a:solidFill>
                            <a:srgbClr val="000000"/>
                          </a:solidFill>
                          <a:effectLst/>
                          <a:latin typeface="Calibri" panose="020F0502020204030204" pitchFamily="34" charset="0"/>
                        </a:rPr>
                        <a:t>6</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a:txBody>
                    <a:bodyPr/>
                    <a:lstStyle/>
                    <a:p>
                      <a:pPr algn="ctr" fontAlgn="t"/>
                      <a:r>
                        <a:rPr lang="tr-TR" sz="1100" b="0" i="0" u="none" strike="noStrike">
                          <a:solidFill>
                            <a:srgbClr val="000000"/>
                          </a:solidFill>
                          <a:effectLst/>
                          <a:latin typeface="Calibri" panose="020F0502020204030204" pitchFamily="34" charset="0"/>
                        </a:rPr>
                        <a:t>9</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a:txBody>
                    <a:bodyPr/>
                    <a:lstStyle/>
                    <a:p>
                      <a:pPr algn="ctr" fontAlgn="t"/>
                      <a:r>
                        <a:rPr lang="tr-TR" sz="1100" b="0" i="0" u="none" strike="noStrike">
                          <a:solidFill>
                            <a:srgbClr val="000000"/>
                          </a:solidFill>
                          <a:effectLst/>
                          <a:latin typeface="Calibri" panose="020F0502020204030204" pitchFamily="34" charset="0"/>
                        </a:rPr>
                        <a:t>2</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a:txBody>
                    <a:bodyPr/>
                    <a:lstStyle/>
                    <a:p>
                      <a:pPr algn="ctr" fontAlgn="t"/>
                      <a:r>
                        <a:rPr lang="tr-TR" sz="1100" b="0" i="0" u="none" strike="noStrike">
                          <a:solidFill>
                            <a:srgbClr val="000000"/>
                          </a:solidFill>
                          <a:effectLst/>
                          <a:latin typeface="Calibri" panose="020F0502020204030204" pitchFamily="34" charset="0"/>
                        </a:rPr>
                        <a:t>3</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a:txBody>
                    <a:bodyPr/>
                    <a:lstStyle/>
                    <a:p>
                      <a:pPr algn="ctr" fontAlgn="t"/>
                      <a:r>
                        <a:rPr lang="tr-TR" sz="1100" b="0" i="0" u="none" strike="noStrike" dirty="0">
                          <a:solidFill>
                            <a:srgbClr val="000000"/>
                          </a:solidFill>
                          <a:effectLst/>
                          <a:latin typeface="Calibri" panose="020F0502020204030204" pitchFamily="34" charset="0"/>
                        </a:rPr>
                        <a:t>18, 20</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r>
              <a:tr h="301455">
                <a:tc>
                  <a:txBody>
                    <a:bodyPr/>
                    <a:lstStyle/>
                    <a:p>
                      <a:pPr algn="l" fontAlgn="t"/>
                      <a:r>
                        <a:rPr lang="tr-TR" sz="1100" b="0" i="0" u="none" strike="noStrike">
                          <a:solidFill>
                            <a:srgbClr val="000000"/>
                          </a:solidFill>
                          <a:effectLst/>
                          <a:latin typeface="Calibri" panose="020F0502020204030204" pitchFamily="34" charset="0"/>
                        </a:rPr>
                        <a:t>8- Rehber öğretmen</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a:txBody>
                    <a:bodyPr/>
                    <a:lstStyle/>
                    <a:p>
                      <a:pPr algn="ctr" fontAlgn="t"/>
                      <a:r>
                        <a:rPr lang="tr-TR" sz="1100" b="0" i="0" u="none" strike="noStrike" dirty="0">
                          <a:solidFill>
                            <a:srgbClr val="000000"/>
                          </a:solidFill>
                          <a:effectLst/>
                          <a:latin typeface="Calibri" panose="020F0502020204030204" pitchFamily="34" charset="0"/>
                        </a:rPr>
                        <a:t>10</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a:txBody>
                    <a:bodyPr/>
                    <a:lstStyle/>
                    <a:p>
                      <a:pPr algn="ctr" fontAlgn="t"/>
                      <a:r>
                        <a:rPr lang="tr-TR" sz="1100" b="0" i="0" u="none" strike="noStrike" dirty="0">
                          <a:solidFill>
                            <a:srgbClr val="000000"/>
                          </a:solidFill>
                          <a:effectLst/>
                          <a:latin typeface="Calibri" panose="020F0502020204030204" pitchFamily="34" charset="0"/>
                        </a:rPr>
                        <a:t>...</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a:txBody>
                    <a:bodyPr/>
                    <a:lstStyle/>
                    <a:p>
                      <a:pPr algn="ctr" fontAlgn="t"/>
                      <a:r>
                        <a:rPr lang="tr-TR" sz="1100" b="0" i="0" u="none" strike="noStrike" dirty="0">
                          <a:solidFill>
                            <a:srgbClr val="000000"/>
                          </a:solidFill>
                          <a:effectLst/>
                          <a:latin typeface="Calibri" panose="020F0502020204030204" pitchFamily="34" charset="0"/>
                        </a:rPr>
                        <a:t>18**</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a:txBody>
                    <a:bodyPr/>
                    <a:lstStyle/>
                    <a:p>
                      <a:pPr algn="ctr" fontAlgn="t"/>
                      <a:r>
                        <a:rPr lang="tr-TR" sz="1100" b="0" i="0" u="none" strike="noStrike">
                          <a:solidFill>
                            <a:srgbClr val="000000"/>
                          </a:solidFill>
                          <a:effectLst/>
                          <a:latin typeface="Calibri" panose="020F0502020204030204" pitchFamily="34" charset="0"/>
                        </a:rPr>
                        <a:t>...</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a:txBody>
                    <a:bodyPr/>
                    <a:lstStyle/>
                    <a:p>
                      <a:pPr algn="ctr" fontAlgn="t"/>
                      <a:r>
                        <a:rPr lang="tr-TR" sz="1100" b="0" i="0" u="none" strike="noStrike">
                          <a:solidFill>
                            <a:srgbClr val="000000"/>
                          </a:solidFill>
                          <a:effectLst/>
                          <a:latin typeface="Calibri" panose="020F0502020204030204" pitchFamily="34" charset="0"/>
                        </a:rPr>
                        <a:t>...</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a:txBody>
                    <a:bodyPr/>
                    <a:lstStyle/>
                    <a:p>
                      <a:pPr algn="ctr" fontAlgn="t"/>
                      <a:r>
                        <a:rPr lang="tr-TR" sz="1100" b="0" i="0" u="none" strike="noStrike">
                          <a:solidFill>
                            <a:srgbClr val="000000"/>
                          </a:solidFill>
                          <a:effectLst/>
                          <a:latin typeface="Calibri" panose="020F0502020204030204" pitchFamily="34" charset="0"/>
                        </a:rPr>
                        <a:t>...</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a:txBody>
                    <a:bodyPr/>
                    <a:lstStyle/>
                    <a:p>
                      <a:pPr algn="ctr" fontAlgn="t"/>
                      <a:r>
                        <a:rPr lang="tr-TR" sz="1100" b="0" i="0" u="none" strike="noStrike">
                          <a:solidFill>
                            <a:srgbClr val="000000"/>
                          </a:solidFill>
                          <a:effectLst/>
                          <a:latin typeface="Calibri" panose="020F0502020204030204" pitchFamily="34" charset="0"/>
                        </a:rPr>
                        <a:t>...</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a:txBody>
                    <a:bodyPr/>
                    <a:lstStyle/>
                    <a:p>
                      <a:pPr algn="ctr" fontAlgn="t"/>
                      <a:r>
                        <a:rPr lang="tr-TR" sz="1100" b="0" i="0" u="none" strike="noStrike" dirty="0">
                          <a:solidFill>
                            <a:srgbClr val="000000"/>
                          </a:solidFill>
                          <a:effectLst/>
                          <a:latin typeface="Calibri" panose="020F0502020204030204" pitchFamily="34" charset="0"/>
                        </a:rPr>
                        <a:t>18</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r>
            </a:tbl>
          </a:graphicData>
        </a:graphic>
      </p:graphicFrame>
    </p:spTree>
    <p:extLst>
      <p:ext uri="{BB962C8B-B14F-4D97-AF65-F5344CB8AC3E}">
        <p14:creationId xmlns:p14="http://schemas.microsoft.com/office/powerpoint/2010/main" val="3064742993"/>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334537" y="133351"/>
            <a:ext cx="11019263" cy="948318"/>
          </a:xfrm>
          <a:solidFill>
            <a:srgbClr val="FFC000"/>
          </a:solidFill>
        </p:spPr>
        <p:txBody>
          <a:bodyPr>
            <a:noAutofit/>
          </a:bodyPr>
          <a:lstStyle/>
          <a:p>
            <a:pPr fontAlgn="t"/>
            <a:r>
              <a:rPr lang="tr-TR" sz="3200" dirty="0">
                <a:solidFill>
                  <a:srgbClr val="000000"/>
                </a:solidFill>
                <a:latin typeface="Calibri" panose="020F0502020204030204" pitchFamily="34" charset="0"/>
              </a:rPr>
              <a:t>LİSE VE DENGİ </a:t>
            </a:r>
            <a:r>
              <a:rPr lang="tr-TR" sz="3200" dirty="0" smtClean="0">
                <a:solidFill>
                  <a:srgbClr val="000000"/>
                </a:solidFill>
                <a:latin typeface="Calibri" panose="020F0502020204030204" pitchFamily="34" charset="0"/>
              </a:rPr>
              <a:t>OKULLAR</a:t>
            </a:r>
            <a:endParaRPr lang="tr-TR" sz="3200" dirty="0">
              <a:solidFill>
                <a:srgbClr val="000000"/>
              </a:solidFill>
              <a:latin typeface="Calibri" panose="020F0502020204030204" pitchFamily="34" charset="0"/>
            </a:endParaRPr>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201172116"/>
              </p:ext>
            </p:extLst>
          </p:nvPr>
        </p:nvGraphicFramePr>
        <p:xfrm>
          <a:off x="334537" y="1123950"/>
          <a:ext cx="11019263" cy="3815108"/>
        </p:xfrm>
        <a:graphic>
          <a:graphicData uri="http://schemas.openxmlformats.org/drawingml/2006/table">
            <a:tbl>
              <a:tblPr/>
              <a:tblGrid>
                <a:gridCol w="2805508"/>
                <a:gridCol w="664812"/>
                <a:gridCol w="1675327"/>
                <a:gridCol w="997218"/>
                <a:gridCol w="747914"/>
                <a:gridCol w="747914"/>
                <a:gridCol w="917441"/>
                <a:gridCol w="877552"/>
                <a:gridCol w="1585577"/>
              </a:tblGrid>
              <a:tr h="1050538">
                <a:tc>
                  <a:txBody>
                    <a:bodyPr/>
                    <a:lstStyle/>
                    <a:p>
                      <a:pPr algn="l" fontAlgn="b"/>
                      <a:r>
                        <a:rPr lang="tr-TR" sz="1100" b="0" i="0" u="none" strike="noStrike" dirty="0">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a:txBody>
                    <a:bodyPr/>
                    <a:lstStyle/>
                    <a:p>
                      <a:pPr algn="l" fontAlgn="b"/>
                      <a:r>
                        <a:rPr lang="tr-TR" sz="11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a:txBody>
                    <a:bodyPr/>
                    <a:lstStyle/>
                    <a:p>
                      <a:pPr algn="ctr" fontAlgn="t"/>
                      <a:r>
                        <a:rPr lang="tr-TR" sz="1100" b="0" i="0" u="none" strike="noStrike">
                          <a:solidFill>
                            <a:srgbClr val="000000"/>
                          </a:solidFill>
                          <a:effectLst/>
                          <a:latin typeface="Calibri" panose="020F0502020204030204" pitchFamily="34" charset="0"/>
                        </a:rPr>
                        <a:t>AYLIK KARŞILIĞI DERS GÖREVİ</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a:txBody>
                    <a:bodyPr/>
                    <a:lstStyle/>
                    <a:p>
                      <a:pPr algn="ctr" fontAlgn="t"/>
                      <a:r>
                        <a:rPr lang="tr-TR" sz="1100" b="0" i="0" u="none" strike="noStrike">
                          <a:solidFill>
                            <a:srgbClr val="000000"/>
                          </a:solidFill>
                          <a:effectLst/>
                          <a:latin typeface="Calibri" panose="020F0502020204030204" pitchFamily="34" charset="0"/>
                        </a:rPr>
                        <a:t>DERS NİTELİĞİNDE YÖNETİM GÖREVİ</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a:txBody>
                    <a:bodyPr/>
                    <a:lstStyle/>
                    <a:p>
                      <a:pPr algn="l" fontAlgn="t"/>
                      <a:r>
                        <a:rPr lang="tr-TR" sz="1100" b="0" i="0" u="none" strike="noStrike">
                          <a:solidFill>
                            <a:srgbClr val="000000"/>
                          </a:solidFill>
                          <a:effectLst/>
                          <a:latin typeface="Calibri" panose="020F0502020204030204" pitchFamily="34" charset="0"/>
                        </a:rPr>
                        <a:t>ZORUNLU EK DERS GÖREVİ</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a:txBody>
                    <a:bodyPr/>
                    <a:lstStyle/>
                    <a:p>
                      <a:pPr algn="ctr" fontAlgn="t"/>
                      <a:r>
                        <a:rPr lang="tr-TR" sz="1100" b="0" i="0" u="none" strike="noStrike">
                          <a:solidFill>
                            <a:srgbClr val="000000"/>
                          </a:solidFill>
                          <a:effectLst/>
                          <a:latin typeface="Calibri" panose="020F0502020204030204" pitchFamily="34" charset="0"/>
                        </a:rPr>
                        <a:t>İSTEĞE BAĞLI EK DERS GÖREVİ</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a:txBody>
                    <a:bodyPr/>
                    <a:lstStyle/>
                    <a:p>
                      <a:pPr algn="ctr" fontAlgn="t"/>
                      <a:r>
                        <a:rPr lang="tr-TR" sz="1100" b="0" i="0" u="none" strike="noStrike">
                          <a:solidFill>
                            <a:srgbClr val="000000"/>
                          </a:solidFill>
                          <a:effectLst/>
                          <a:latin typeface="Calibri" panose="020F0502020204030204" pitchFamily="34" charset="0"/>
                        </a:rPr>
                        <a:t>ÖĞRENCİ SOSYAL ve KİŞİLİK HİZMETLERİ</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a:txBody>
                    <a:bodyPr/>
                    <a:lstStyle/>
                    <a:p>
                      <a:pPr algn="ctr" fontAlgn="t"/>
                      <a:r>
                        <a:rPr lang="tr-TR" sz="1100" b="0" i="0" u="none" strike="noStrike">
                          <a:solidFill>
                            <a:srgbClr val="000000"/>
                          </a:solidFill>
                          <a:effectLst/>
                          <a:latin typeface="Calibri" panose="020F0502020204030204" pitchFamily="34" charset="0"/>
                        </a:rPr>
                        <a:t>HAZIRLIK</a:t>
                      </a:r>
                      <a:br>
                        <a:rPr lang="tr-TR" sz="1100" b="0" i="0" u="none" strike="noStrike">
                          <a:solidFill>
                            <a:srgbClr val="000000"/>
                          </a:solidFill>
                          <a:effectLst/>
                          <a:latin typeface="Calibri" panose="020F0502020204030204" pitchFamily="34" charset="0"/>
                        </a:rPr>
                      </a:br>
                      <a:r>
                        <a:rPr lang="tr-TR" sz="1100" b="0" i="0" u="none" strike="noStrike">
                          <a:solidFill>
                            <a:srgbClr val="000000"/>
                          </a:solidFill>
                          <a:effectLst/>
                          <a:latin typeface="Calibri" panose="020F0502020204030204" pitchFamily="34" charset="0"/>
                        </a:rPr>
                        <a:t>ve PLANLAMA GÖREVİ</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a:txBody>
                    <a:bodyPr/>
                    <a:lstStyle/>
                    <a:p>
                      <a:pPr algn="ctr" fontAlgn="t"/>
                      <a:r>
                        <a:rPr lang="tr-TR" sz="1100" b="0" i="0" u="none" strike="noStrike">
                          <a:solidFill>
                            <a:srgbClr val="000000"/>
                          </a:solidFill>
                          <a:effectLst/>
                          <a:latin typeface="Calibri" panose="020F0502020204030204" pitchFamily="34" charset="0"/>
                        </a:rPr>
                        <a:t>ÜCRET KARŞILIĞI TOPLAM EK DERS SAATİ</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r>
              <a:tr h="396797">
                <a:tc>
                  <a:txBody>
                    <a:bodyPr/>
                    <a:lstStyle/>
                    <a:p>
                      <a:pPr algn="l" fontAlgn="t"/>
                      <a:r>
                        <a:rPr lang="tr-TR" sz="1100" b="0" i="0" u="none" strike="noStrike" dirty="0">
                          <a:solidFill>
                            <a:srgbClr val="000000"/>
                          </a:solidFill>
                          <a:effectLst/>
                          <a:latin typeface="Calibri" panose="020F0502020204030204" pitchFamily="34" charset="0"/>
                        </a:rPr>
                        <a:t>LİSE VE DENGİ OKULLAR</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rowSpan="2">
                  <a:txBody>
                    <a:bodyPr/>
                    <a:lstStyle/>
                    <a:p>
                      <a:pPr algn="l" fontAlgn="b"/>
                      <a:r>
                        <a:rPr lang="tr-TR" sz="1100" b="0" i="0" u="none" strike="noStrike">
                          <a:solidFill>
                            <a:srgbClr val="000000"/>
                          </a:solidFill>
                          <a:effectLst/>
                          <a:latin typeface="Calibri" panose="020F0502020204030204" pitchFamily="34" charset="0"/>
                        </a:rPr>
                        <a:t>5, 6, 10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rowSpan="2">
                  <a:txBody>
                    <a:bodyPr/>
                    <a:lstStyle/>
                    <a:p>
                      <a:pPr algn="ctr" fontAlgn="b"/>
                      <a:r>
                        <a:rPr lang="tr-TR" sz="1100" b="0" i="0" u="none" strike="noStrike">
                          <a:solidFill>
                            <a:srgbClr val="000000"/>
                          </a:solidFill>
                          <a:effectLst/>
                          <a:latin typeface="Calibri" panose="020F0502020204030204" pitchFamily="34" charset="0"/>
                        </a:rPr>
                        <a:t>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rowSpan="2">
                  <a:txBody>
                    <a:bodyPr/>
                    <a:lstStyle/>
                    <a:p>
                      <a:pPr algn="ctr" fontAlgn="b"/>
                      <a:r>
                        <a:rPr lang="tr-TR" sz="1100" b="0" i="0" u="none" strike="noStrike" dirty="0">
                          <a:solidFill>
                            <a:srgbClr val="000000"/>
                          </a:solidFill>
                          <a:effectLst/>
                          <a:latin typeface="Calibri" panose="020F0502020204030204" pitchFamily="34" charset="0"/>
                        </a:rPr>
                        <a:t>30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rowSpan="2">
                  <a:txBody>
                    <a:bodyPr/>
                    <a:lstStyle/>
                    <a:p>
                      <a:pPr algn="ctr" fontAlgn="b"/>
                      <a:r>
                        <a:rPr lang="tr-TR" sz="1100" b="0" i="0" u="none" strike="noStrike">
                          <a:solidFill>
                            <a:srgbClr val="000000"/>
                          </a:solidFill>
                          <a:effectLst/>
                          <a:latin typeface="Calibri" panose="020F0502020204030204" pitchFamily="34" charset="0"/>
                        </a:rPr>
                        <a:t>...</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rowSpan="2">
                  <a:txBody>
                    <a:bodyPr/>
                    <a:lstStyle/>
                    <a:p>
                      <a:pPr algn="ctr" fontAlgn="b"/>
                      <a:r>
                        <a:rPr lang="tr-TR" sz="1100" b="0" i="0" u="none" strike="noStrike">
                          <a:solidFill>
                            <a:srgbClr val="000000"/>
                          </a:solidFill>
                          <a:effectLst/>
                          <a:latin typeface="Calibri" panose="020F0502020204030204" pitchFamily="34" charset="0"/>
                        </a:rPr>
                        <a:t>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rowSpan="2">
                  <a:txBody>
                    <a:bodyPr/>
                    <a:lstStyle/>
                    <a:p>
                      <a:pPr algn="ctr" fontAlgn="b"/>
                      <a:r>
                        <a:rPr lang="tr-TR" sz="1100" b="0" i="0" u="none" strike="noStrike">
                          <a:solidFill>
                            <a:srgbClr val="000000"/>
                          </a:solidFill>
                          <a:effectLst/>
                          <a:latin typeface="Calibri" panose="020F0502020204030204" pitchFamily="34" charset="0"/>
                        </a:rPr>
                        <a:t>...</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rowSpan="2">
                  <a:txBody>
                    <a:bodyPr/>
                    <a:lstStyle/>
                    <a:p>
                      <a:pPr algn="ctr" fontAlgn="b"/>
                      <a:r>
                        <a:rPr lang="tr-TR" sz="1100" b="0" i="0" u="none" strike="noStrike">
                          <a:solidFill>
                            <a:srgbClr val="000000"/>
                          </a:solidFill>
                          <a:effectLst/>
                          <a:latin typeface="Calibri" panose="020F0502020204030204" pitchFamily="34" charset="0"/>
                        </a:rPr>
                        <a:t>…</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rowSpan="2">
                  <a:txBody>
                    <a:bodyPr/>
                    <a:lstStyle/>
                    <a:p>
                      <a:pPr algn="l" fontAlgn="b"/>
                      <a:r>
                        <a:rPr lang="tr-TR" sz="1100" b="0" i="0" u="none" strike="noStrike">
                          <a:solidFill>
                            <a:srgbClr val="000000"/>
                          </a:solidFill>
                          <a:effectLst/>
                          <a:latin typeface="Calibri" panose="020F0502020204030204" pitchFamily="34" charset="0"/>
                        </a:rPr>
                        <a:t>30, 36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r>
              <a:tr h="383788">
                <a:tc>
                  <a:txBody>
                    <a:bodyPr/>
                    <a:lstStyle/>
                    <a:p>
                      <a:pPr algn="l" fontAlgn="t"/>
                      <a:r>
                        <a:rPr lang="tr-TR" sz="1100" b="0" i="0" u="none" strike="noStrike" dirty="0">
                          <a:solidFill>
                            <a:srgbClr val="000000"/>
                          </a:solidFill>
                          <a:effectLst/>
                          <a:latin typeface="Calibri" panose="020F0502020204030204" pitchFamily="34" charset="0"/>
                        </a:rPr>
                        <a:t>1- Müdür, müdür başyardımcısı (Yatılı-Pansiyonlu)</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r>
              <a:tr h="396797">
                <a:tc>
                  <a:txBody>
                    <a:bodyPr/>
                    <a:lstStyle/>
                    <a:p>
                      <a:pPr algn="l" fontAlgn="t"/>
                      <a:r>
                        <a:rPr lang="tr-TR" sz="1100" b="0" i="0" u="none" strike="noStrike">
                          <a:solidFill>
                            <a:srgbClr val="000000"/>
                          </a:solidFill>
                          <a:effectLst/>
                          <a:latin typeface="Calibri" panose="020F0502020204030204" pitchFamily="34" charset="0"/>
                        </a:rPr>
                        <a:t>2- Müdür yardımcısı (Yatılı-Pansiyonlu)</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a:txBody>
                    <a:bodyPr/>
                    <a:lstStyle/>
                    <a:p>
                      <a:pPr algn="l" fontAlgn="t"/>
                      <a:r>
                        <a:rPr lang="tr-TR" sz="1100" b="0" i="0" u="none" strike="noStrike">
                          <a:solidFill>
                            <a:srgbClr val="000000"/>
                          </a:solidFill>
                          <a:effectLst/>
                          <a:latin typeface="Calibri" panose="020F0502020204030204" pitchFamily="34" charset="0"/>
                        </a:rPr>
                        <a:t>5, 6, 10</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a:txBody>
                    <a:bodyPr/>
                    <a:lstStyle/>
                    <a:p>
                      <a:pPr algn="ctr" fontAlgn="t"/>
                      <a:r>
                        <a:rPr lang="tr-TR" sz="1100" b="0" i="0" u="none" strike="noStrike">
                          <a:solidFill>
                            <a:srgbClr val="000000"/>
                          </a:solidFill>
                          <a:effectLst/>
                          <a:latin typeface="Calibri" panose="020F0502020204030204" pitchFamily="34" charset="0"/>
                        </a:rPr>
                        <a:t>6</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a:txBody>
                    <a:bodyPr/>
                    <a:lstStyle/>
                    <a:p>
                      <a:pPr algn="ctr" fontAlgn="t"/>
                      <a:r>
                        <a:rPr lang="tr-TR" sz="1100" b="0" i="0" u="none" strike="noStrike">
                          <a:solidFill>
                            <a:srgbClr val="000000"/>
                          </a:solidFill>
                          <a:effectLst/>
                          <a:latin typeface="Calibri" panose="020F0502020204030204" pitchFamily="34" charset="0"/>
                        </a:rPr>
                        <a:t>22</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a:txBody>
                    <a:bodyPr/>
                    <a:lstStyle/>
                    <a:p>
                      <a:pPr algn="ctr" fontAlgn="t"/>
                      <a:r>
                        <a:rPr lang="tr-TR" sz="1100" b="0" i="0" u="none" strike="noStrike">
                          <a:solidFill>
                            <a:srgbClr val="000000"/>
                          </a:solidFill>
                          <a:effectLst/>
                          <a:latin typeface="Calibri" panose="020F0502020204030204" pitchFamily="34" charset="0"/>
                        </a:rPr>
                        <a:t>...</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a:txBody>
                    <a:bodyPr/>
                    <a:lstStyle/>
                    <a:p>
                      <a:pPr algn="ctr" fontAlgn="t"/>
                      <a:r>
                        <a:rPr lang="tr-TR" sz="1100" b="0" i="0" u="none" strike="noStrike">
                          <a:solidFill>
                            <a:srgbClr val="000000"/>
                          </a:solidFill>
                          <a:effectLst/>
                          <a:latin typeface="Calibri" panose="020F0502020204030204" pitchFamily="34" charset="0"/>
                        </a:rPr>
                        <a:t>6</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a:txBody>
                    <a:bodyPr/>
                    <a:lstStyle/>
                    <a:p>
                      <a:pPr algn="ctr" fontAlgn="t"/>
                      <a:r>
                        <a:rPr lang="tr-TR" sz="1100" b="0" i="0" u="none" strike="noStrike">
                          <a:solidFill>
                            <a:srgbClr val="000000"/>
                          </a:solidFill>
                          <a:effectLst/>
                          <a:latin typeface="Calibri" panose="020F0502020204030204" pitchFamily="34" charset="0"/>
                        </a:rPr>
                        <a:t>...</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a:txBody>
                    <a:bodyPr/>
                    <a:lstStyle/>
                    <a:p>
                      <a:pPr algn="ctr" fontAlgn="t"/>
                      <a:r>
                        <a:rPr lang="tr-TR" sz="1100" b="0" i="0" u="none" strike="noStrike">
                          <a:solidFill>
                            <a:srgbClr val="000000"/>
                          </a:solidFill>
                          <a:effectLst/>
                          <a:latin typeface="Calibri" panose="020F0502020204030204" pitchFamily="34" charset="0"/>
                        </a:rPr>
                        <a:t>…</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a:txBody>
                    <a:bodyPr/>
                    <a:lstStyle/>
                    <a:p>
                      <a:pPr algn="l" fontAlgn="t"/>
                      <a:r>
                        <a:rPr lang="tr-TR" sz="1100" b="0" i="0" u="none" strike="noStrike">
                          <a:solidFill>
                            <a:srgbClr val="000000"/>
                          </a:solidFill>
                          <a:effectLst/>
                          <a:latin typeface="Calibri" panose="020F0502020204030204" pitchFamily="34" charset="0"/>
                        </a:rPr>
                        <a:t>22, 28</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r>
              <a:tr h="396797">
                <a:tc>
                  <a:txBody>
                    <a:bodyPr/>
                    <a:lstStyle/>
                    <a:p>
                      <a:pPr algn="l" fontAlgn="t"/>
                      <a:r>
                        <a:rPr lang="tr-TR" sz="1100" b="0" i="0" u="none" strike="noStrike">
                          <a:solidFill>
                            <a:srgbClr val="000000"/>
                          </a:solidFill>
                          <a:effectLst/>
                          <a:latin typeface="Calibri" panose="020F0502020204030204" pitchFamily="34" charset="0"/>
                        </a:rPr>
                        <a:t>3- Müdür, müdür başyardımcısı</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a:txBody>
                    <a:bodyPr/>
                    <a:lstStyle/>
                    <a:p>
                      <a:pPr algn="l" fontAlgn="t"/>
                      <a:r>
                        <a:rPr lang="tr-TR" sz="1100" b="0" i="0" u="none" strike="noStrike">
                          <a:solidFill>
                            <a:srgbClr val="000000"/>
                          </a:solidFill>
                          <a:effectLst/>
                          <a:latin typeface="Calibri" panose="020F0502020204030204" pitchFamily="34" charset="0"/>
                        </a:rPr>
                        <a:t>5, 6, 10</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a:txBody>
                    <a:bodyPr/>
                    <a:lstStyle/>
                    <a:p>
                      <a:pPr algn="ctr" fontAlgn="t"/>
                      <a:r>
                        <a:rPr lang="tr-TR" sz="1100" b="0" i="0" u="none" strike="noStrike">
                          <a:solidFill>
                            <a:srgbClr val="000000"/>
                          </a:solidFill>
                          <a:effectLst/>
                          <a:latin typeface="Calibri" panose="020F0502020204030204" pitchFamily="34" charset="0"/>
                        </a:rPr>
                        <a:t>6</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a:txBody>
                    <a:bodyPr/>
                    <a:lstStyle/>
                    <a:p>
                      <a:pPr algn="ctr" fontAlgn="t"/>
                      <a:r>
                        <a:rPr lang="tr-TR" sz="1100" b="0" i="0" u="none" strike="noStrike">
                          <a:solidFill>
                            <a:srgbClr val="000000"/>
                          </a:solidFill>
                          <a:effectLst/>
                          <a:latin typeface="Calibri" panose="020F0502020204030204" pitchFamily="34" charset="0"/>
                        </a:rPr>
                        <a:t>20</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a:txBody>
                    <a:bodyPr/>
                    <a:lstStyle/>
                    <a:p>
                      <a:pPr algn="ctr" fontAlgn="t"/>
                      <a:r>
                        <a:rPr lang="tr-TR" sz="1100" b="0" i="0" u="none" strike="noStrike">
                          <a:solidFill>
                            <a:srgbClr val="000000"/>
                          </a:solidFill>
                          <a:effectLst/>
                          <a:latin typeface="Calibri" panose="020F0502020204030204" pitchFamily="34" charset="0"/>
                        </a:rPr>
                        <a:t>...</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a:txBody>
                    <a:bodyPr/>
                    <a:lstStyle/>
                    <a:p>
                      <a:pPr algn="ctr" fontAlgn="t"/>
                      <a:r>
                        <a:rPr lang="tr-TR" sz="1100" b="0" i="0" u="none" strike="noStrike">
                          <a:solidFill>
                            <a:srgbClr val="000000"/>
                          </a:solidFill>
                          <a:effectLst/>
                          <a:latin typeface="Calibri" panose="020F0502020204030204" pitchFamily="34" charset="0"/>
                        </a:rPr>
                        <a:t>6</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a:txBody>
                    <a:bodyPr/>
                    <a:lstStyle/>
                    <a:p>
                      <a:pPr algn="ctr" fontAlgn="t"/>
                      <a:r>
                        <a:rPr lang="tr-TR" sz="1100" b="0" i="0" u="none" strike="noStrike">
                          <a:solidFill>
                            <a:srgbClr val="000000"/>
                          </a:solidFill>
                          <a:effectLst/>
                          <a:latin typeface="Calibri" panose="020F0502020204030204" pitchFamily="34" charset="0"/>
                        </a:rPr>
                        <a:t>...</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a:txBody>
                    <a:bodyPr/>
                    <a:lstStyle/>
                    <a:p>
                      <a:pPr algn="ctr" fontAlgn="t"/>
                      <a:r>
                        <a:rPr lang="tr-TR" sz="1100" b="0" i="0" u="none" strike="noStrike">
                          <a:solidFill>
                            <a:srgbClr val="000000"/>
                          </a:solidFill>
                          <a:effectLst/>
                          <a:latin typeface="Calibri" panose="020F0502020204030204" pitchFamily="34" charset="0"/>
                        </a:rPr>
                        <a:t>…</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a:txBody>
                    <a:bodyPr/>
                    <a:lstStyle/>
                    <a:p>
                      <a:pPr algn="l" fontAlgn="t"/>
                      <a:r>
                        <a:rPr lang="tr-TR" sz="1100" b="0" i="0" u="none" strike="noStrike">
                          <a:solidFill>
                            <a:srgbClr val="000000"/>
                          </a:solidFill>
                          <a:effectLst/>
                          <a:latin typeface="Calibri" panose="020F0502020204030204" pitchFamily="34" charset="0"/>
                        </a:rPr>
                        <a:t>20, 26</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r>
              <a:tr h="396797">
                <a:tc>
                  <a:txBody>
                    <a:bodyPr/>
                    <a:lstStyle/>
                    <a:p>
                      <a:pPr algn="l" fontAlgn="t"/>
                      <a:r>
                        <a:rPr lang="tr-TR" sz="1100" b="0" i="0" u="none" strike="noStrike">
                          <a:solidFill>
                            <a:srgbClr val="000000"/>
                          </a:solidFill>
                          <a:effectLst/>
                          <a:latin typeface="Calibri" panose="020F0502020204030204" pitchFamily="34" charset="0"/>
                        </a:rPr>
                        <a:t>4- Müdür yardımcısı</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a:txBody>
                    <a:bodyPr/>
                    <a:lstStyle/>
                    <a:p>
                      <a:pPr algn="l" fontAlgn="t"/>
                      <a:r>
                        <a:rPr lang="tr-TR" sz="1100" b="0" i="0" u="none" strike="noStrike">
                          <a:solidFill>
                            <a:srgbClr val="000000"/>
                          </a:solidFill>
                          <a:effectLst/>
                          <a:latin typeface="Calibri" panose="020F0502020204030204" pitchFamily="34" charset="0"/>
                        </a:rPr>
                        <a:t>5, 6, 10</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a:txBody>
                    <a:bodyPr/>
                    <a:lstStyle/>
                    <a:p>
                      <a:pPr algn="ctr" fontAlgn="t"/>
                      <a:r>
                        <a:rPr lang="tr-TR" sz="1100" b="0" i="0" u="none" strike="noStrike">
                          <a:solidFill>
                            <a:srgbClr val="000000"/>
                          </a:solidFill>
                          <a:effectLst/>
                          <a:latin typeface="Calibri" panose="020F0502020204030204" pitchFamily="34" charset="0"/>
                        </a:rPr>
                        <a:t>6</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a:txBody>
                    <a:bodyPr/>
                    <a:lstStyle/>
                    <a:p>
                      <a:pPr algn="ctr" fontAlgn="t"/>
                      <a:r>
                        <a:rPr lang="tr-TR" sz="1100" b="0" i="0" u="none" strike="noStrike">
                          <a:solidFill>
                            <a:srgbClr val="000000"/>
                          </a:solidFill>
                          <a:effectLst/>
                          <a:latin typeface="Calibri" panose="020F0502020204030204" pitchFamily="34" charset="0"/>
                        </a:rPr>
                        <a:t>18</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a:txBody>
                    <a:bodyPr/>
                    <a:lstStyle/>
                    <a:p>
                      <a:pPr algn="ctr" fontAlgn="t"/>
                      <a:r>
                        <a:rPr lang="tr-TR" sz="1100" b="0" i="0" u="none" strike="noStrike">
                          <a:solidFill>
                            <a:srgbClr val="000000"/>
                          </a:solidFill>
                          <a:effectLst/>
                          <a:latin typeface="Calibri" panose="020F0502020204030204" pitchFamily="34" charset="0"/>
                        </a:rPr>
                        <a:t>...</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a:txBody>
                    <a:bodyPr/>
                    <a:lstStyle/>
                    <a:p>
                      <a:pPr algn="ctr" fontAlgn="t"/>
                      <a:r>
                        <a:rPr lang="tr-TR" sz="1100" b="0" i="0" u="none" strike="noStrike">
                          <a:solidFill>
                            <a:srgbClr val="000000"/>
                          </a:solidFill>
                          <a:effectLst/>
                          <a:latin typeface="Calibri" panose="020F0502020204030204" pitchFamily="34" charset="0"/>
                        </a:rPr>
                        <a:t>6</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a:txBody>
                    <a:bodyPr/>
                    <a:lstStyle/>
                    <a:p>
                      <a:pPr algn="ctr" fontAlgn="t"/>
                      <a:r>
                        <a:rPr lang="tr-TR" sz="1100" b="0" i="0" u="none" strike="noStrike">
                          <a:solidFill>
                            <a:srgbClr val="000000"/>
                          </a:solidFill>
                          <a:effectLst/>
                          <a:latin typeface="Calibri" panose="020F0502020204030204" pitchFamily="34" charset="0"/>
                        </a:rPr>
                        <a:t>...</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a:txBody>
                    <a:bodyPr/>
                    <a:lstStyle/>
                    <a:p>
                      <a:pPr algn="ctr" fontAlgn="t"/>
                      <a:r>
                        <a:rPr lang="tr-TR" sz="1100" b="0" i="0" u="none" strike="noStrike">
                          <a:solidFill>
                            <a:srgbClr val="000000"/>
                          </a:solidFill>
                          <a:effectLst/>
                          <a:latin typeface="Calibri" panose="020F0502020204030204" pitchFamily="34" charset="0"/>
                        </a:rPr>
                        <a:t>…</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a:txBody>
                    <a:bodyPr/>
                    <a:lstStyle/>
                    <a:p>
                      <a:pPr algn="l" fontAlgn="t"/>
                      <a:r>
                        <a:rPr lang="tr-TR" sz="1100" b="0" i="0" u="none" strike="noStrike">
                          <a:solidFill>
                            <a:srgbClr val="000000"/>
                          </a:solidFill>
                          <a:effectLst/>
                          <a:latin typeface="Calibri" panose="020F0502020204030204" pitchFamily="34" charset="0"/>
                        </a:rPr>
                        <a:t>18, 24</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r>
              <a:tr h="396797">
                <a:tc>
                  <a:txBody>
                    <a:bodyPr/>
                    <a:lstStyle/>
                    <a:p>
                      <a:pPr algn="l" fontAlgn="t"/>
                      <a:r>
                        <a:rPr lang="tr-TR" sz="1100" b="0" i="0" u="none" strike="noStrike">
                          <a:solidFill>
                            <a:srgbClr val="000000"/>
                          </a:solidFill>
                          <a:effectLst/>
                          <a:latin typeface="Calibri" panose="020F0502020204030204" pitchFamily="34" charset="0"/>
                        </a:rPr>
                        <a:t>5- Genel bilgi ve meslek dersleri öğretmeni</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a:txBody>
                    <a:bodyPr/>
                    <a:lstStyle/>
                    <a:p>
                      <a:pPr algn="l" fontAlgn="t"/>
                      <a:r>
                        <a:rPr lang="tr-TR" sz="1100" b="0" i="0" u="none" strike="noStrike">
                          <a:solidFill>
                            <a:srgbClr val="000000"/>
                          </a:solidFill>
                          <a:effectLst/>
                          <a:latin typeface="Calibri" panose="020F0502020204030204" pitchFamily="34" charset="0"/>
                        </a:rPr>
                        <a:t>5, 6, 11</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a:txBody>
                    <a:bodyPr/>
                    <a:lstStyle/>
                    <a:p>
                      <a:pPr algn="ctr" fontAlgn="t"/>
                      <a:r>
                        <a:rPr lang="tr-TR" sz="1100" b="0" i="0" u="none" strike="noStrike">
                          <a:solidFill>
                            <a:srgbClr val="000000"/>
                          </a:solidFill>
                          <a:effectLst/>
                          <a:latin typeface="Calibri" panose="020F0502020204030204" pitchFamily="34" charset="0"/>
                        </a:rPr>
                        <a:t>15</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a:txBody>
                    <a:bodyPr/>
                    <a:lstStyle/>
                    <a:p>
                      <a:pPr algn="ctr" fontAlgn="t"/>
                      <a:r>
                        <a:rPr lang="tr-TR" sz="1100" b="0" i="0" u="none" strike="noStrike">
                          <a:solidFill>
                            <a:srgbClr val="000000"/>
                          </a:solidFill>
                          <a:effectLst/>
                          <a:latin typeface="Calibri" panose="020F0502020204030204" pitchFamily="34" charset="0"/>
                        </a:rPr>
                        <a:t>…</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a:txBody>
                    <a:bodyPr/>
                    <a:lstStyle/>
                    <a:p>
                      <a:pPr algn="ctr" fontAlgn="t"/>
                      <a:r>
                        <a:rPr lang="tr-TR" sz="1100" b="0" i="0" u="none" strike="noStrike">
                          <a:solidFill>
                            <a:srgbClr val="000000"/>
                          </a:solidFill>
                          <a:effectLst/>
                          <a:latin typeface="Calibri" panose="020F0502020204030204" pitchFamily="34" charset="0"/>
                        </a:rPr>
                        <a:t>6</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a:txBody>
                    <a:bodyPr/>
                    <a:lstStyle/>
                    <a:p>
                      <a:pPr algn="ctr" fontAlgn="t"/>
                      <a:r>
                        <a:rPr lang="tr-TR" sz="1100" b="0" i="0" u="none" strike="noStrike">
                          <a:solidFill>
                            <a:srgbClr val="000000"/>
                          </a:solidFill>
                          <a:effectLst/>
                          <a:latin typeface="Calibri" panose="020F0502020204030204" pitchFamily="34" charset="0"/>
                        </a:rPr>
                        <a:t>9</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a:txBody>
                    <a:bodyPr/>
                    <a:lstStyle/>
                    <a:p>
                      <a:pPr algn="ctr" fontAlgn="t"/>
                      <a:r>
                        <a:rPr lang="tr-TR" sz="1100" b="0" i="0" u="none" strike="noStrike">
                          <a:solidFill>
                            <a:srgbClr val="000000"/>
                          </a:solidFill>
                          <a:effectLst/>
                          <a:latin typeface="Calibri" panose="020F0502020204030204" pitchFamily="34" charset="0"/>
                        </a:rPr>
                        <a:t>2</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a:txBody>
                    <a:bodyPr/>
                    <a:lstStyle/>
                    <a:p>
                      <a:pPr algn="ctr" fontAlgn="t"/>
                      <a:r>
                        <a:rPr lang="tr-TR" sz="1100" b="0" i="0" u="none" strike="noStrike">
                          <a:solidFill>
                            <a:srgbClr val="000000"/>
                          </a:solidFill>
                          <a:effectLst/>
                          <a:latin typeface="Calibri" panose="020F0502020204030204" pitchFamily="34" charset="0"/>
                        </a:rPr>
                        <a:t>3</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a:txBody>
                    <a:bodyPr/>
                    <a:lstStyle/>
                    <a:p>
                      <a:pPr algn="l" fontAlgn="t"/>
                      <a:r>
                        <a:rPr lang="tr-TR" sz="1100" b="0" i="0" u="none" strike="noStrike">
                          <a:solidFill>
                            <a:srgbClr val="000000"/>
                          </a:solidFill>
                          <a:effectLst/>
                          <a:latin typeface="Calibri" panose="020F0502020204030204" pitchFamily="34" charset="0"/>
                        </a:rPr>
                        <a:t>18, 20</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r>
              <a:tr h="396797">
                <a:tc>
                  <a:txBody>
                    <a:bodyPr/>
                    <a:lstStyle/>
                    <a:p>
                      <a:pPr algn="l" fontAlgn="t"/>
                      <a:r>
                        <a:rPr lang="tr-TR" sz="1100" b="0" i="0" u="none" strike="noStrike">
                          <a:solidFill>
                            <a:srgbClr val="000000"/>
                          </a:solidFill>
                          <a:effectLst/>
                          <a:latin typeface="Calibri" panose="020F0502020204030204" pitchFamily="34" charset="0"/>
                        </a:rPr>
                        <a:t>6- Rehber öğretmen</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a:txBody>
                    <a:bodyPr/>
                    <a:lstStyle/>
                    <a:p>
                      <a:pPr algn="ctr" fontAlgn="t"/>
                      <a:r>
                        <a:rPr lang="tr-TR" sz="1100" b="0" i="0" u="none" strike="noStrike">
                          <a:solidFill>
                            <a:srgbClr val="000000"/>
                          </a:solidFill>
                          <a:effectLst/>
                          <a:latin typeface="Calibri" panose="020F0502020204030204" pitchFamily="34" charset="0"/>
                        </a:rPr>
                        <a:t>10</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a:txBody>
                    <a:bodyPr/>
                    <a:lstStyle/>
                    <a:p>
                      <a:pPr algn="ctr" fontAlgn="t"/>
                      <a:r>
                        <a:rPr lang="tr-TR" sz="1100" b="0" i="0" u="none" strike="noStrike">
                          <a:solidFill>
                            <a:srgbClr val="000000"/>
                          </a:solidFill>
                          <a:effectLst/>
                          <a:latin typeface="Calibri" panose="020F0502020204030204" pitchFamily="34" charset="0"/>
                        </a:rPr>
                        <a:t>…</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a:txBody>
                    <a:bodyPr/>
                    <a:lstStyle/>
                    <a:p>
                      <a:pPr algn="ctr" fontAlgn="t"/>
                      <a:r>
                        <a:rPr lang="tr-TR" sz="1100" b="0" i="0" u="none" strike="noStrike">
                          <a:solidFill>
                            <a:srgbClr val="000000"/>
                          </a:solidFill>
                          <a:effectLst/>
                          <a:latin typeface="Calibri" panose="020F0502020204030204" pitchFamily="34" charset="0"/>
                        </a:rPr>
                        <a:t>18**</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a:txBody>
                    <a:bodyPr/>
                    <a:lstStyle/>
                    <a:p>
                      <a:pPr algn="ctr" fontAlgn="t"/>
                      <a:r>
                        <a:rPr lang="tr-TR" sz="1100" b="0" i="0" u="none" strike="noStrike">
                          <a:solidFill>
                            <a:srgbClr val="000000"/>
                          </a:solidFill>
                          <a:effectLst/>
                          <a:latin typeface="Calibri" panose="020F0502020204030204" pitchFamily="34" charset="0"/>
                        </a:rPr>
                        <a:t>…</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a:txBody>
                    <a:bodyPr/>
                    <a:lstStyle/>
                    <a:p>
                      <a:pPr algn="ctr" fontAlgn="t"/>
                      <a:r>
                        <a:rPr lang="tr-TR" sz="1100" b="0" i="0" u="none" strike="noStrike">
                          <a:solidFill>
                            <a:srgbClr val="000000"/>
                          </a:solidFill>
                          <a:effectLst/>
                          <a:latin typeface="Calibri" panose="020F0502020204030204" pitchFamily="34" charset="0"/>
                        </a:rPr>
                        <a:t>…</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a:txBody>
                    <a:bodyPr/>
                    <a:lstStyle/>
                    <a:p>
                      <a:pPr algn="ctr" fontAlgn="t"/>
                      <a:r>
                        <a:rPr lang="tr-TR" sz="1100" b="0" i="0" u="none" strike="noStrike">
                          <a:solidFill>
                            <a:srgbClr val="000000"/>
                          </a:solidFill>
                          <a:effectLst/>
                          <a:latin typeface="Calibri" panose="020F0502020204030204" pitchFamily="34" charset="0"/>
                        </a:rPr>
                        <a:t>…</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a:txBody>
                    <a:bodyPr/>
                    <a:lstStyle/>
                    <a:p>
                      <a:pPr algn="ctr" fontAlgn="t"/>
                      <a:r>
                        <a:rPr lang="tr-TR" sz="1100" b="0" i="0" u="none" strike="noStrike">
                          <a:solidFill>
                            <a:srgbClr val="000000"/>
                          </a:solidFill>
                          <a:effectLst/>
                          <a:latin typeface="Calibri" panose="020F0502020204030204" pitchFamily="34" charset="0"/>
                        </a:rPr>
                        <a:t>…</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a:txBody>
                    <a:bodyPr/>
                    <a:lstStyle/>
                    <a:p>
                      <a:pPr algn="ctr" fontAlgn="t"/>
                      <a:r>
                        <a:rPr lang="tr-TR" sz="1100" b="0" i="0" u="none" strike="noStrike" dirty="0">
                          <a:solidFill>
                            <a:srgbClr val="000000"/>
                          </a:solidFill>
                          <a:effectLst/>
                          <a:latin typeface="Calibri" panose="020F0502020204030204" pitchFamily="34" charset="0"/>
                        </a:rPr>
                        <a:t>18</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r>
            </a:tbl>
          </a:graphicData>
        </a:graphic>
      </p:graphicFrame>
    </p:spTree>
    <p:extLst>
      <p:ext uri="{BB962C8B-B14F-4D97-AF65-F5344CB8AC3E}">
        <p14:creationId xmlns:p14="http://schemas.microsoft.com/office/powerpoint/2010/main" val="2997998429"/>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23024" y="365125"/>
            <a:ext cx="11130776" cy="1325563"/>
          </a:xfrm>
          <a:solidFill>
            <a:srgbClr val="FFC000"/>
          </a:solidFill>
        </p:spPr>
        <p:txBody>
          <a:bodyPr/>
          <a:lstStyle/>
          <a:p>
            <a:pPr fontAlgn="t"/>
            <a:r>
              <a:rPr lang="tr-TR" dirty="0">
                <a:solidFill>
                  <a:srgbClr val="000000"/>
                </a:solidFill>
                <a:latin typeface="Calibri" panose="020F0502020204030204" pitchFamily="34" charset="0"/>
              </a:rPr>
              <a:t>M</a:t>
            </a:r>
            <a:r>
              <a:rPr lang="tr-TR" dirty="0" smtClean="0">
                <a:solidFill>
                  <a:srgbClr val="000000"/>
                </a:solidFill>
                <a:latin typeface="Calibri" panose="020F0502020204030204" pitchFamily="34" charset="0"/>
              </a:rPr>
              <a:t>ESLEKİ VE  </a:t>
            </a:r>
            <a:r>
              <a:rPr lang="tr-TR" dirty="0">
                <a:solidFill>
                  <a:srgbClr val="000000"/>
                </a:solidFill>
                <a:latin typeface="Calibri" panose="020F0502020204030204" pitchFamily="34" charset="0"/>
              </a:rPr>
              <a:t>TEKNİK ÖĞRETİM OKUL/KURUMLARI</a:t>
            </a:r>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3025547775"/>
              </p:ext>
            </p:extLst>
          </p:nvPr>
        </p:nvGraphicFramePr>
        <p:xfrm>
          <a:off x="223024" y="1851103"/>
          <a:ext cx="11686478" cy="4471638"/>
        </p:xfrm>
        <a:graphic>
          <a:graphicData uri="http://schemas.openxmlformats.org/drawingml/2006/table">
            <a:tbl>
              <a:tblPr/>
              <a:tblGrid>
                <a:gridCol w="2975381"/>
                <a:gridCol w="705065"/>
                <a:gridCol w="1776768"/>
                <a:gridCol w="1057600"/>
                <a:gridCol w="793200"/>
                <a:gridCol w="793200"/>
                <a:gridCol w="972992"/>
                <a:gridCol w="930688"/>
                <a:gridCol w="1681584"/>
              </a:tblGrid>
              <a:tr h="1628534">
                <a:tc>
                  <a:txBody>
                    <a:bodyPr/>
                    <a:lstStyle/>
                    <a:p>
                      <a:pPr algn="l" fontAlgn="b"/>
                      <a:r>
                        <a:rPr lang="tr-TR" sz="1100" b="0" i="0" u="none" strike="noStrike" dirty="0">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a:txBody>
                    <a:bodyPr/>
                    <a:lstStyle/>
                    <a:p>
                      <a:pPr algn="l" fontAlgn="b"/>
                      <a:r>
                        <a:rPr lang="tr-TR" sz="11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a:txBody>
                    <a:bodyPr/>
                    <a:lstStyle/>
                    <a:p>
                      <a:pPr algn="ctr" fontAlgn="t"/>
                      <a:r>
                        <a:rPr lang="tr-TR" sz="1100" b="0" i="0" u="none" strike="noStrike">
                          <a:solidFill>
                            <a:srgbClr val="000000"/>
                          </a:solidFill>
                          <a:effectLst/>
                          <a:latin typeface="Calibri" panose="020F0502020204030204" pitchFamily="34" charset="0"/>
                        </a:rPr>
                        <a:t>AYLIK KARŞILIĞI DERS GÖREVİ</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a:txBody>
                    <a:bodyPr/>
                    <a:lstStyle/>
                    <a:p>
                      <a:pPr algn="ctr" fontAlgn="t"/>
                      <a:r>
                        <a:rPr lang="tr-TR" sz="1100" b="0" i="0" u="none" strike="noStrike">
                          <a:solidFill>
                            <a:srgbClr val="000000"/>
                          </a:solidFill>
                          <a:effectLst/>
                          <a:latin typeface="Calibri" panose="020F0502020204030204" pitchFamily="34" charset="0"/>
                        </a:rPr>
                        <a:t>DERS NİTELİĞİNDE YÖNETİM GÖREVİ</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a:txBody>
                    <a:bodyPr/>
                    <a:lstStyle/>
                    <a:p>
                      <a:pPr algn="l" fontAlgn="t"/>
                      <a:r>
                        <a:rPr lang="tr-TR" sz="1100" b="0" i="0" u="none" strike="noStrike">
                          <a:solidFill>
                            <a:srgbClr val="000000"/>
                          </a:solidFill>
                          <a:effectLst/>
                          <a:latin typeface="Calibri" panose="020F0502020204030204" pitchFamily="34" charset="0"/>
                        </a:rPr>
                        <a:t>ZORUNLU EK DERS GÖREVİ</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a:txBody>
                    <a:bodyPr/>
                    <a:lstStyle/>
                    <a:p>
                      <a:pPr algn="ctr" fontAlgn="t"/>
                      <a:r>
                        <a:rPr lang="tr-TR" sz="1100" b="0" i="0" u="none" strike="noStrike">
                          <a:solidFill>
                            <a:srgbClr val="000000"/>
                          </a:solidFill>
                          <a:effectLst/>
                          <a:latin typeface="Calibri" panose="020F0502020204030204" pitchFamily="34" charset="0"/>
                        </a:rPr>
                        <a:t>İSTEĞE BAĞLI EK DERS GÖREVİ</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a:txBody>
                    <a:bodyPr/>
                    <a:lstStyle/>
                    <a:p>
                      <a:pPr algn="ctr" fontAlgn="t"/>
                      <a:r>
                        <a:rPr lang="tr-TR" sz="1100" b="0" i="0" u="none" strike="noStrike">
                          <a:solidFill>
                            <a:srgbClr val="000000"/>
                          </a:solidFill>
                          <a:effectLst/>
                          <a:latin typeface="Calibri" panose="020F0502020204030204" pitchFamily="34" charset="0"/>
                        </a:rPr>
                        <a:t>ÖĞRENCİ SOSYAL ve KİŞİLİK HİZMETLERİ</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a:txBody>
                    <a:bodyPr/>
                    <a:lstStyle/>
                    <a:p>
                      <a:pPr algn="ctr" fontAlgn="t"/>
                      <a:r>
                        <a:rPr lang="tr-TR" sz="1100" b="0" i="0" u="none" strike="noStrike">
                          <a:solidFill>
                            <a:srgbClr val="000000"/>
                          </a:solidFill>
                          <a:effectLst/>
                          <a:latin typeface="Calibri" panose="020F0502020204030204" pitchFamily="34" charset="0"/>
                        </a:rPr>
                        <a:t>HAZIRLIK</a:t>
                      </a:r>
                      <a:br>
                        <a:rPr lang="tr-TR" sz="1100" b="0" i="0" u="none" strike="noStrike">
                          <a:solidFill>
                            <a:srgbClr val="000000"/>
                          </a:solidFill>
                          <a:effectLst/>
                          <a:latin typeface="Calibri" panose="020F0502020204030204" pitchFamily="34" charset="0"/>
                        </a:rPr>
                      </a:br>
                      <a:r>
                        <a:rPr lang="tr-TR" sz="1100" b="0" i="0" u="none" strike="noStrike">
                          <a:solidFill>
                            <a:srgbClr val="000000"/>
                          </a:solidFill>
                          <a:effectLst/>
                          <a:latin typeface="Calibri" panose="020F0502020204030204" pitchFamily="34" charset="0"/>
                        </a:rPr>
                        <a:t>ve PLANLAMA GÖREVİ</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a:txBody>
                    <a:bodyPr/>
                    <a:lstStyle/>
                    <a:p>
                      <a:pPr algn="ctr" fontAlgn="t"/>
                      <a:r>
                        <a:rPr lang="tr-TR" sz="1100" b="0" i="0" u="none" strike="noStrike">
                          <a:solidFill>
                            <a:srgbClr val="000000"/>
                          </a:solidFill>
                          <a:effectLst/>
                          <a:latin typeface="Calibri" panose="020F0502020204030204" pitchFamily="34" charset="0"/>
                        </a:rPr>
                        <a:t>ÜCRET KARŞILIĞI TOPLAM EK DERS SAATİ</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r>
              <a:tr h="308191">
                <a:tc>
                  <a:txBody>
                    <a:bodyPr/>
                    <a:lstStyle/>
                    <a:p>
                      <a:pPr algn="l" fontAlgn="t"/>
                      <a:r>
                        <a:rPr lang="tr-TR" sz="1100" b="0" i="0" u="none" strike="noStrike" dirty="0" smtClean="0">
                          <a:solidFill>
                            <a:srgbClr val="000000"/>
                          </a:solidFill>
                          <a:effectLst/>
                          <a:latin typeface="Calibri" panose="020F0502020204030204" pitchFamily="34" charset="0"/>
                        </a:rPr>
                        <a:t>MESLEKİ TEKNİK </a:t>
                      </a:r>
                      <a:r>
                        <a:rPr lang="tr-TR" sz="1100" b="0" i="0" u="none" strike="noStrike" dirty="0">
                          <a:solidFill>
                            <a:srgbClr val="000000"/>
                          </a:solidFill>
                          <a:effectLst/>
                          <a:latin typeface="Calibri" panose="020F0502020204030204" pitchFamily="34" charset="0"/>
                        </a:rPr>
                        <a:t>ÖĞRETİM OKUL/KURUMLARI</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rowSpan="2">
                  <a:txBody>
                    <a:bodyPr/>
                    <a:lstStyle/>
                    <a:p>
                      <a:pPr algn="l" fontAlgn="b"/>
                      <a:r>
                        <a:rPr lang="tr-TR" sz="1100" b="0" i="0" u="none" strike="noStrike">
                          <a:solidFill>
                            <a:srgbClr val="000000"/>
                          </a:solidFill>
                          <a:effectLst/>
                          <a:latin typeface="Calibri" panose="020F0502020204030204" pitchFamily="34" charset="0"/>
                        </a:rPr>
                        <a:t>5, 6, 10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rowSpan="2">
                  <a:txBody>
                    <a:bodyPr/>
                    <a:lstStyle/>
                    <a:p>
                      <a:pPr algn="ctr" fontAlgn="b"/>
                      <a:r>
                        <a:rPr lang="tr-TR" sz="1100" b="0" i="0" u="none" strike="noStrike" dirty="0">
                          <a:solidFill>
                            <a:srgbClr val="000000"/>
                          </a:solidFill>
                          <a:effectLst/>
                          <a:latin typeface="Calibri" panose="020F0502020204030204" pitchFamily="34" charset="0"/>
                        </a:rPr>
                        <a:t>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rowSpan="2">
                  <a:txBody>
                    <a:bodyPr/>
                    <a:lstStyle/>
                    <a:p>
                      <a:pPr algn="ctr" fontAlgn="b"/>
                      <a:r>
                        <a:rPr lang="tr-TR" sz="1100" b="0" i="0" u="none" strike="noStrike">
                          <a:solidFill>
                            <a:srgbClr val="000000"/>
                          </a:solidFill>
                          <a:effectLst/>
                          <a:latin typeface="Calibri" panose="020F0502020204030204" pitchFamily="34" charset="0"/>
                        </a:rPr>
                        <a:t>30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rowSpan="2">
                  <a:txBody>
                    <a:bodyPr/>
                    <a:lstStyle/>
                    <a:p>
                      <a:pPr algn="ctr" fontAlgn="b"/>
                      <a:r>
                        <a:rPr lang="tr-TR" sz="1100" b="0" i="0" u="none" strike="noStrike">
                          <a:solidFill>
                            <a:srgbClr val="000000"/>
                          </a:solidFill>
                          <a:effectLst/>
                          <a:latin typeface="Calibri" panose="020F0502020204030204" pitchFamily="34" charset="0"/>
                        </a:rPr>
                        <a:t>...</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rowSpan="2">
                  <a:txBody>
                    <a:bodyPr/>
                    <a:lstStyle/>
                    <a:p>
                      <a:pPr algn="ctr" fontAlgn="b"/>
                      <a:r>
                        <a:rPr lang="tr-TR" sz="1100" b="0" i="0" u="none" strike="noStrike">
                          <a:solidFill>
                            <a:srgbClr val="000000"/>
                          </a:solidFill>
                          <a:effectLst/>
                          <a:latin typeface="Calibri" panose="020F0502020204030204" pitchFamily="34" charset="0"/>
                        </a:rPr>
                        <a:t>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rowSpan="2">
                  <a:txBody>
                    <a:bodyPr/>
                    <a:lstStyle/>
                    <a:p>
                      <a:pPr algn="ctr" fontAlgn="b"/>
                      <a:r>
                        <a:rPr lang="tr-TR" sz="1100" b="0" i="0" u="none" strike="noStrike">
                          <a:solidFill>
                            <a:srgbClr val="000000"/>
                          </a:solidFill>
                          <a:effectLst/>
                          <a:latin typeface="Calibri" panose="020F0502020204030204" pitchFamily="34" charset="0"/>
                        </a:rPr>
                        <a:t>...</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rowSpan="2">
                  <a:txBody>
                    <a:bodyPr/>
                    <a:lstStyle/>
                    <a:p>
                      <a:pPr algn="ctr" fontAlgn="b"/>
                      <a:r>
                        <a:rPr lang="tr-TR" sz="1100" b="0" i="0" u="none" strike="noStrike">
                          <a:solidFill>
                            <a:srgbClr val="000000"/>
                          </a:solidFill>
                          <a:effectLst/>
                          <a:latin typeface="Calibri" panose="020F0502020204030204" pitchFamily="34" charset="0"/>
                        </a:rPr>
                        <a:t>…</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rowSpan="2">
                  <a:txBody>
                    <a:bodyPr/>
                    <a:lstStyle/>
                    <a:p>
                      <a:pPr algn="l" fontAlgn="b"/>
                      <a:r>
                        <a:rPr lang="tr-TR" sz="1100" b="0" i="0" u="none" strike="noStrike">
                          <a:solidFill>
                            <a:srgbClr val="000000"/>
                          </a:solidFill>
                          <a:effectLst/>
                          <a:latin typeface="Calibri" panose="020F0502020204030204" pitchFamily="34" charset="0"/>
                        </a:rPr>
                        <a:t>30, 36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r>
              <a:tr h="499248">
                <a:tc>
                  <a:txBody>
                    <a:bodyPr/>
                    <a:lstStyle/>
                    <a:p>
                      <a:pPr algn="l" fontAlgn="t"/>
                      <a:r>
                        <a:rPr lang="tr-TR" sz="1100" b="0" i="0" u="none" strike="noStrike">
                          <a:solidFill>
                            <a:srgbClr val="000000"/>
                          </a:solidFill>
                          <a:effectLst/>
                          <a:latin typeface="Calibri" panose="020F0502020204030204" pitchFamily="34" charset="0"/>
                        </a:rPr>
                        <a:t>1- Müdür, müdür başyardımcısı (Tam Gün-Tam Yıl)</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r>
              <a:tr h="407133">
                <a:tc>
                  <a:txBody>
                    <a:bodyPr/>
                    <a:lstStyle/>
                    <a:p>
                      <a:pPr algn="l" fontAlgn="t"/>
                      <a:r>
                        <a:rPr lang="tr-TR" sz="1100" b="0" i="0" u="none" strike="noStrike">
                          <a:solidFill>
                            <a:srgbClr val="000000"/>
                          </a:solidFill>
                          <a:effectLst/>
                          <a:latin typeface="Calibri" panose="020F0502020204030204" pitchFamily="34" charset="0"/>
                        </a:rPr>
                        <a:t>2- Müdür, müdür başyardımcısı</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a:txBody>
                    <a:bodyPr/>
                    <a:lstStyle/>
                    <a:p>
                      <a:pPr algn="l" fontAlgn="t"/>
                      <a:r>
                        <a:rPr lang="tr-TR" sz="1100" b="0" i="0" u="none" strike="noStrike">
                          <a:solidFill>
                            <a:srgbClr val="000000"/>
                          </a:solidFill>
                          <a:effectLst/>
                          <a:latin typeface="Calibri" panose="020F0502020204030204" pitchFamily="34" charset="0"/>
                        </a:rPr>
                        <a:t>5, 6, 10</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a:txBody>
                    <a:bodyPr/>
                    <a:lstStyle/>
                    <a:p>
                      <a:pPr algn="ctr" fontAlgn="t"/>
                      <a:r>
                        <a:rPr lang="tr-TR" sz="1100" b="0" i="0" u="none" strike="noStrike">
                          <a:solidFill>
                            <a:srgbClr val="000000"/>
                          </a:solidFill>
                          <a:effectLst/>
                          <a:latin typeface="Calibri" panose="020F0502020204030204" pitchFamily="34" charset="0"/>
                        </a:rPr>
                        <a:t>6</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a:txBody>
                    <a:bodyPr/>
                    <a:lstStyle/>
                    <a:p>
                      <a:pPr algn="ctr" fontAlgn="t"/>
                      <a:r>
                        <a:rPr lang="tr-TR" sz="1100" b="0" i="0" u="none" strike="noStrike">
                          <a:solidFill>
                            <a:srgbClr val="000000"/>
                          </a:solidFill>
                          <a:effectLst/>
                          <a:latin typeface="Calibri" panose="020F0502020204030204" pitchFamily="34" charset="0"/>
                        </a:rPr>
                        <a:t>25</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a:txBody>
                    <a:bodyPr/>
                    <a:lstStyle/>
                    <a:p>
                      <a:pPr algn="ctr" fontAlgn="t"/>
                      <a:r>
                        <a:rPr lang="tr-TR" sz="1100" b="0" i="0" u="none" strike="noStrike">
                          <a:solidFill>
                            <a:srgbClr val="000000"/>
                          </a:solidFill>
                          <a:effectLst/>
                          <a:latin typeface="Calibri" panose="020F0502020204030204" pitchFamily="34" charset="0"/>
                        </a:rPr>
                        <a:t>...</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a:txBody>
                    <a:bodyPr/>
                    <a:lstStyle/>
                    <a:p>
                      <a:pPr algn="ctr" fontAlgn="t"/>
                      <a:r>
                        <a:rPr lang="tr-TR" sz="1100" b="0" i="0" u="none" strike="noStrike">
                          <a:solidFill>
                            <a:srgbClr val="000000"/>
                          </a:solidFill>
                          <a:effectLst/>
                          <a:latin typeface="Calibri" panose="020F0502020204030204" pitchFamily="34" charset="0"/>
                        </a:rPr>
                        <a:t>6</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a:txBody>
                    <a:bodyPr/>
                    <a:lstStyle/>
                    <a:p>
                      <a:pPr algn="ctr" fontAlgn="t"/>
                      <a:r>
                        <a:rPr lang="tr-TR" sz="1100" b="0" i="0" u="none" strike="noStrike">
                          <a:solidFill>
                            <a:srgbClr val="000000"/>
                          </a:solidFill>
                          <a:effectLst/>
                          <a:latin typeface="Calibri" panose="020F0502020204030204" pitchFamily="34" charset="0"/>
                        </a:rPr>
                        <a:t>...</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a:txBody>
                    <a:bodyPr/>
                    <a:lstStyle/>
                    <a:p>
                      <a:pPr algn="ctr" fontAlgn="t"/>
                      <a:r>
                        <a:rPr lang="tr-TR" sz="1100" b="0" i="0" u="none" strike="noStrike">
                          <a:solidFill>
                            <a:srgbClr val="000000"/>
                          </a:solidFill>
                          <a:effectLst/>
                          <a:latin typeface="Calibri" panose="020F0502020204030204" pitchFamily="34" charset="0"/>
                        </a:rPr>
                        <a:t>…</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a:txBody>
                    <a:bodyPr/>
                    <a:lstStyle/>
                    <a:p>
                      <a:pPr algn="l" fontAlgn="t"/>
                      <a:r>
                        <a:rPr lang="tr-TR" sz="1100" b="0" i="0" u="none" strike="noStrike">
                          <a:solidFill>
                            <a:srgbClr val="000000"/>
                          </a:solidFill>
                          <a:effectLst/>
                          <a:latin typeface="Calibri" panose="020F0502020204030204" pitchFamily="34" charset="0"/>
                        </a:rPr>
                        <a:t>25, 31</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r>
              <a:tr h="407133">
                <a:tc>
                  <a:txBody>
                    <a:bodyPr/>
                    <a:lstStyle/>
                    <a:p>
                      <a:pPr algn="l" fontAlgn="t"/>
                      <a:r>
                        <a:rPr lang="tr-TR" sz="1100" b="0" i="0" u="none" strike="noStrike">
                          <a:solidFill>
                            <a:srgbClr val="000000"/>
                          </a:solidFill>
                          <a:effectLst/>
                          <a:latin typeface="Calibri" panose="020F0502020204030204" pitchFamily="34" charset="0"/>
                        </a:rPr>
                        <a:t>3- Müdür yardımcısı</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a:txBody>
                    <a:bodyPr/>
                    <a:lstStyle/>
                    <a:p>
                      <a:pPr algn="l" fontAlgn="t"/>
                      <a:r>
                        <a:rPr lang="tr-TR" sz="1100" b="0" i="0" u="none" strike="noStrike">
                          <a:solidFill>
                            <a:srgbClr val="000000"/>
                          </a:solidFill>
                          <a:effectLst/>
                          <a:latin typeface="Calibri" panose="020F0502020204030204" pitchFamily="34" charset="0"/>
                        </a:rPr>
                        <a:t>5, 6, 10</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a:txBody>
                    <a:bodyPr/>
                    <a:lstStyle/>
                    <a:p>
                      <a:pPr algn="ctr" fontAlgn="t"/>
                      <a:r>
                        <a:rPr lang="tr-TR" sz="1100" b="0" i="0" u="none" strike="noStrike">
                          <a:solidFill>
                            <a:srgbClr val="000000"/>
                          </a:solidFill>
                          <a:effectLst/>
                          <a:latin typeface="Calibri" panose="020F0502020204030204" pitchFamily="34" charset="0"/>
                        </a:rPr>
                        <a:t>6</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a:txBody>
                    <a:bodyPr/>
                    <a:lstStyle/>
                    <a:p>
                      <a:pPr algn="ctr" fontAlgn="t"/>
                      <a:r>
                        <a:rPr lang="tr-TR" sz="1100" b="0" i="0" u="none" strike="noStrike">
                          <a:solidFill>
                            <a:srgbClr val="000000"/>
                          </a:solidFill>
                          <a:effectLst/>
                          <a:latin typeface="Calibri" panose="020F0502020204030204" pitchFamily="34" charset="0"/>
                        </a:rPr>
                        <a:t>20</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a:txBody>
                    <a:bodyPr/>
                    <a:lstStyle/>
                    <a:p>
                      <a:pPr algn="ctr" fontAlgn="t"/>
                      <a:r>
                        <a:rPr lang="tr-TR" sz="1100" b="0" i="0" u="none" strike="noStrike">
                          <a:solidFill>
                            <a:srgbClr val="000000"/>
                          </a:solidFill>
                          <a:effectLst/>
                          <a:latin typeface="Calibri" panose="020F0502020204030204" pitchFamily="34" charset="0"/>
                        </a:rPr>
                        <a:t>...</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a:txBody>
                    <a:bodyPr/>
                    <a:lstStyle/>
                    <a:p>
                      <a:pPr algn="ctr" fontAlgn="t"/>
                      <a:r>
                        <a:rPr lang="tr-TR" sz="1100" b="0" i="0" u="none" strike="noStrike">
                          <a:solidFill>
                            <a:srgbClr val="000000"/>
                          </a:solidFill>
                          <a:effectLst/>
                          <a:latin typeface="Calibri" panose="020F0502020204030204" pitchFamily="34" charset="0"/>
                        </a:rPr>
                        <a:t>6</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a:txBody>
                    <a:bodyPr/>
                    <a:lstStyle/>
                    <a:p>
                      <a:pPr algn="ctr" fontAlgn="t"/>
                      <a:r>
                        <a:rPr lang="tr-TR" sz="1100" b="0" i="0" u="none" strike="noStrike">
                          <a:solidFill>
                            <a:srgbClr val="000000"/>
                          </a:solidFill>
                          <a:effectLst/>
                          <a:latin typeface="Calibri" panose="020F0502020204030204" pitchFamily="34" charset="0"/>
                        </a:rPr>
                        <a:t>...</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a:txBody>
                    <a:bodyPr/>
                    <a:lstStyle/>
                    <a:p>
                      <a:pPr algn="ctr" fontAlgn="t"/>
                      <a:r>
                        <a:rPr lang="tr-TR" sz="1100" b="0" i="0" u="none" strike="noStrike">
                          <a:solidFill>
                            <a:srgbClr val="000000"/>
                          </a:solidFill>
                          <a:effectLst/>
                          <a:latin typeface="Calibri" panose="020F0502020204030204" pitchFamily="34" charset="0"/>
                        </a:rPr>
                        <a:t>…</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a:txBody>
                    <a:bodyPr/>
                    <a:lstStyle/>
                    <a:p>
                      <a:pPr algn="l" fontAlgn="t"/>
                      <a:r>
                        <a:rPr lang="tr-TR" sz="1100" b="0" i="0" u="none" strike="noStrike">
                          <a:solidFill>
                            <a:srgbClr val="000000"/>
                          </a:solidFill>
                          <a:effectLst/>
                          <a:latin typeface="Calibri" panose="020F0502020204030204" pitchFamily="34" charset="0"/>
                        </a:rPr>
                        <a:t>20, 26</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r>
              <a:tr h="407133">
                <a:tc>
                  <a:txBody>
                    <a:bodyPr/>
                    <a:lstStyle/>
                    <a:p>
                      <a:pPr algn="l" fontAlgn="t"/>
                      <a:r>
                        <a:rPr lang="tr-TR" sz="1100" b="0" i="0" u="none" strike="noStrike">
                          <a:solidFill>
                            <a:srgbClr val="000000"/>
                          </a:solidFill>
                          <a:effectLst/>
                          <a:latin typeface="Calibri" panose="020F0502020204030204" pitchFamily="34" charset="0"/>
                        </a:rPr>
                        <a:t>4- Genel bilgi dersleri öğretmeni</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a:txBody>
                    <a:bodyPr/>
                    <a:lstStyle/>
                    <a:p>
                      <a:pPr algn="l" fontAlgn="t"/>
                      <a:r>
                        <a:rPr lang="tr-TR" sz="1100" b="0" i="0" u="none" strike="noStrike">
                          <a:solidFill>
                            <a:srgbClr val="000000"/>
                          </a:solidFill>
                          <a:effectLst/>
                          <a:latin typeface="Calibri" panose="020F0502020204030204" pitchFamily="34" charset="0"/>
                        </a:rPr>
                        <a:t>5, 6, 11</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a:txBody>
                    <a:bodyPr/>
                    <a:lstStyle/>
                    <a:p>
                      <a:pPr algn="ctr" fontAlgn="t"/>
                      <a:r>
                        <a:rPr lang="tr-TR" sz="1100" b="0" i="0" u="none" strike="noStrike">
                          <a:solidFill>
                            <a:srgbClr val="000000"/>
                          </a:solidFill>
                          <a:effectLst/>
                          <a:latin typeface="Calibri" panose="020F0502020204030204" pitchFamily="34" charset="0"/>
                        </a:rPr>
                        <a:t>15</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a:txBody>
                    <a:bodyPr/>
                    <a:lstStyle/>
                    <a:p>
                      <a:pPr algn="ctr" fontAlgn="t"/>
                      <a:r>
                        <a:rPr lang="tr-TR" sz="1100" b="0" i="0" u="none" strike="noStrike">
                          <a:solidFill>
                            <a:srgbClr val="000000"/>
                          </a:solidFill>
                          <a:effectLst/>
                          <a:latin typeface="Calibri" panose="020F0502020204030204" pitchFamily="34" charset="0"/>
                        </a:rPr>
                        <a:t>...</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a:txBody>
                    <a:bodyPr/>
                    <a:lstStyle/>
                    <a:p>
                      <a:pPr algn="ctr" fontAlgn="t"/>
                      <a:r>
                        <a:rPr lang="tr-TR" sz="1100" b="0" i="0" u="none" strike="noStrike">
                          <a:solidFill>
                            <a:srgbClr val="000000"/>
                          </a:solidFill>
                          <a:effectLst/>
                          <a:latin typeface="Calibri" panose="020F0502020204030204" pitchFamily="34" charset="0"/>
                        </a:rPr>
                        <a:t>6</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a:txBody>
                    <a:bodyPr/>
                    <a:lstStyle/>
                    <a:p>
                      <a:pPr algn="ctr" fontAlgn="t"/>
                      <a:r>
                        <a:rPr lang="tr-TR" sz="1100" b="0" i="0" u="none" strike="noStrike">
                          <a:solidFill>
                            <a:srgbClr val="000000"/>
                          </a:solidFill>
                          <a:effectLst/>
                          <a:latin typeface="Calibri" panose="020F0502020204030204" pitchFamily="34" charset="0"/>
                        </a:rPr>
                        <a:t>9</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a:txBody>
                    <a:bodyPr/>
                    <a:lstStyle/>
                    <a:p>
                      <a:pPr algn="ctr" fontAlgn="t"/>
                      <a:r>
                        <a:rPr lang="tr-TR" sz="1100" b="0" i="0" u="none" strike="noStrike">
                          <a:solidFill>
                            <a:srgbClr val="000000"/>
                          </a:solidFill>
                          <a:effectLst/>
                          <a:latin typeface="Calibri" panose="020F0502020204030204" pitchFamily="34" charset="0"/>
                        </a:rPr>
                        <a:t>2</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a:txBody>
                    <a:bodyPr/>
                    <a:lstStyle/>
                    <a:p>
                      <a:pPr algn="ctr" fontAlgn="t"/>
                      <a:r>
                        <a:rPr lang="tr-TR" sz="1100" b="0" i="0" u="none" strike="noStrike">
                          <a:solidFill>
                            <a:srgbClr val="000000"/>
                          </a:solidFill>
                          <a:effectLst/>
                          <a:latin typeface="Calibri" panose="020F0502020204030204" pitchFamily="34" charset="0"/>
                        </a:rPr>
                        <a:t>3</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a:txBody>
                    <a:bodyPr/>
                    <a:lstStyle/>
                    <a:p>
                      <a:pPr algn="l" fontAlgn="t"/>
                      <a:r>
                        <a:rPr lang="tr-TR" sz="1100" b="0" i="0" u="none" strike="noStrike">
                          <a:solidFill>
                            <a:srgbClr val="000000"/>
                          </a:solidFill>
                          <a:effectLst/>
                          <a:latin typeface="Calibri" panose="020F0502020204030204" pitchFamily="34" charset="0"/>
                        </a:rPr>
                        <a:t>18, 20</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r>
              <a:tr h="407133">
                <a:tc>
                  <a:txBody>
                    <a:bodyPr/>
                    <a:lstStyle/>
                    <a:p>
                      <a:pPr algn="l" fontAlgn="t"/>
                      <a:r>
                        <a:rPr lang="tr-TR" sz="1100" b="0" i="0" u="none" strike="noStrike">
                          <a:solidFill>
                            <a:srgbClr val="000000"/>
                          </a:solidFill>
                          <a:effectLst/>
                          <a:latin typeface="Calibri" panose="020F0502020204030204" pitchFamily="34" charset="0"/>
                        </a:rPr>
                        <a:t>5- Atölye ve Laboratuvar öğretmeni</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a:txBody>
                    <a:bodyPr/>
                    <a:lstStyle/>
                    <a:p>
                      <a:pPr algn="l" fontAlgn="t"/>
                      <a:r>
                        <a:rPr lang="tr-TR" sz="1100" b="0" i="0" u="none" strike="noStrike">
                          <a:solidFill>
                            <a:srgbClr val="000000"/>
                          </a:solidFill>
                          <a:effectLst/>
                          <a:latin typeface="Calibri" panose="020F0502020204030204" pitchFamily="34" charset="0"/>
                        </a:rPr>
                        <a:t>5, 6, 11</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a:txBody>
                    <a:bodyPr/>
                    <a:lstStyle/>
                    <a:p>
                      <a:pPr algn="ctr" fontAlgn="t"/>
                      <a:r>
                        <a:rPr lang="tr-TR" sz="1100" b="0" i="0" u="none" strike="noStrike">
                          <a:solidFill>
                            <a:srgbClr val="000000"/>
                          </a:solidFill>
                          <a:effectLst/>
                          <a:latin typeface="Calibri" panose="020F0502020204030204" pitchFamily="34" charset="0"/>
                        </a:rPr>
                        <a:t>20</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a:txBody>
                    <a:bodyPr/>
                    <a:lstStyle/>
                    <a:p>
                      <a:pPr algn="ctr" fontAlgn="t"/>
                      <a:r>
                        <a:rPr lang="tr-TR" sz="1100" b="0" i="0" u="none" strike="noStrike">
                          <a:solidFill>
                            <a:srgbClr val="000000"/>
                          </a:solidFill>
                          <a:effectLst/>
                          <a:latin typeface="Calibri" panose="020F0502020204030204" pitchFamily="34" charset="0"/>
                        </a:rPr>
                        <a:t>…</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a:txBody>
                    <a:bodyPr/>
                    <a:lstStyle/>
                    <a:p>
                      <a:pPr algn="ctr" fontAlgn="t"/>
                      <a:r>
                        <a:rPr lang="tr-TR" sz="1100" b="0" i="0" u="none" strike="noStrike" dirty="0">
                          <a:solidFill>
                            <a:srgbClr val="000000"/>
                          </a:solidFill>
                          <a:effectLst/>
                          <a:latin typeface="Calibri" panose="020F0502020204030204" pitchFamily="34" charset="0"/>
                        </a:rPr>
                        <a:t>20</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a:txBody>
                    <a:bodyPr/>
                    <a:lstStyle/>
                    <a:p>
                      <a:pPr algn="ctr" fontAlgn="t"/>
                      <a:r>
                        <a:rPr lang="tr-TR" sz="1100" b="0" i="0" u="none" strike="noStrike">
                          <a:solidFill>
                            <a:srgbClr val="000000"/>
                          </a:solidFill>
                          <a:effectLst/>
                          <a:latin typeface="Calibri" panose="020F0502020204030204" pitchFamily="34" charset="0"/>
                        </a:rPr>
                        <a:t>4</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a:txBody>
                    <a:bodyPr/>
                    <a:lstStyle/>
                    <a:p>
                      <a:pPr algn="ctr" fontAlgn="t"/>
                      <a:r>
                        <a:rPr lang="tr-TR" sz="1100" b="0" i="0" u="none" strike="noStrike">
                          <a:solidFill>
                            <a:srgbClr val="000000"/>
                          </a:solidFill>
                          <a:effectLst/>
                          <a:latin typeface="Calibri" panose="020F0502020204030204" pitchFamily="34" charset="0"/>
                        </a:rPr>
                        <a:t>2</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a:txBody>
                    <a:bodyPr/>
                    <a:lstStyle/>
                    <a:p>
                      <a:pPr algn="ctr" fontAlgn="t"/>
                      <a:r>
                        <a:rPr lang="tr-TR" sz="1100" b="0" i="0" u="none" strike="noStrike">
                          <a:solidFill>
                            <a:srgbClr val="000000"/>
                          </a:solidFill>
                          <a:effectLst/>
                          <a:latin typeface="Calibri" panose="020F0502020204030204" pitchFamily="34" charset="0"/>
                        </a:rPr>
                        <a:t>3</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a:txBody>
                    <a:bodyPr/>
                    <a:lstStyle/>
                    <a:p>
                      <a:pPr algn="l" fontAlgn="t"/>
                      <a:r>
                        <a:rPr lang="tr-TR" sz="1100" b="0" i="0" u="none" strike="noStrike">
                          <a:solidFill>
                            <a:srgbClr val="000000"/>
                          </a:solidFill>
                          <a:effectLst/>
                          <a:latin typeface="Calibri" panose="020F0502020204030204" pitchFamily="34" charset="0"/>
                        </a:rPr>
                        <a:t>27, 29</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r>
              <a:tr h="407133">
                <a:tc>
                  <a:txBody>
                    <a:bodyPr/>
                    <a:lstStyle/>
                    <a:p>
                      <a:pPr algn="l" fontAlgn="t"/>
                      <a:r>
                        <a:rPr lang="tr-TR" sz="1100" b="0" i="0" u="none" strike="noStrike">
                          <a:solidFill>
                            <a:srgbClr val="000000"/>
                          </a:solidFill>
                          <a:effectLst/>
                          <a:latin typeface="Calibri" panose="020F0502020204030204" pitchFamily="34" charset="0"/>
                        </a:rPr>
                        <a:t>6- Rehber öğretmen</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a:txBody>
                    <a:bodyPr/>
                    <a:lstStyle/>
                    <a:p>
                      <a:pPr algn="ctr" fontAlgn="t"/>
                      <a:r>
                        <a:rPr lang="tr-TR" sz="1100" b="0" i="0" u="none" strike="noStrike">
                          <a:solidFill>
                            <a:srgbClr val="000000"/>
                          </a:solidFill>
                          <a:effectLst/>
                          <a:latin typeface="Calibri" panose="020F0502020204030204" pitchFamily="34" charset="0"/>
                        </a:rPr>
                        <a:t>10</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a:txBody>
                    <a:bodyPr/>
                    <a:lstStyle/>
                    <a:p>
                      <a:pPr algn="ctr" fontAlgn="t"/>
                      <a:r>
                        <a:rPr lang="tr-TR" sz="1100" b="0" i="0" u="none" strike="noStrike">
                          <a:solidFill>
                            <a:srgbClr val="000000"/>
                          </a:solidFill>
                          <a:effectLst/>
                          <a:latin typeface="Calibri" panose="020F0502020204030204" pitchFamily="34" charset="0"/>
                        </a:rPr>
                        <a:t>…</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a:txBody>
                    <a:bodyPr/>
                    <a:lstStyle/>
                    <a:p>
                      <a:pPr algn="ctr" fontAlgn="t"/>
                      <a:r>
                        <a:rPr lang="tr-TR" sz="1100" b="0" i="0" u="none" strike="noStrike">
                          <a:solidFill>
                            <a:srgbClr val="000000"/>
                          </a:solidFill>
                          <a:effectLst/>
                          <a:latin typeface="Calibri" panose="020F0502020204030204" pitchFamily="34" charset="0"/>
                        </a:rPr>
                        <a:t>18**</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a:txBody>
                    <a:bodyPr/>
                    <a:lstStyle/>
                    <a:p>
                      <a:pPr algn="ctr" fontAlgn="t"/>
                      <a:r>
                        <a:rPr lang="tr-TR" sz="1100" b="0" i="0" u="none" strike="noStrike">
                          <a:solidFill>
                            <a:srgbClr val="000000"/>
                          </a:solidFill>
                          <a:effectLst/>
                          <a:latin typeface="Calibri" panose="020F0502020204030204" pitchFamily="34" charset="0"/>
                        </a:rPr>
                        <a:t>…</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a:txBody>
                    <a:bodyPr/>
                    <a:lstStyle/>
                    <a:p>
                      <a:pPr algn="ctr" fontAlgn="t"/>
                      <a:r>
                        <a:rPr lang="tr-TR" sz="1100" b="0" i="0" u="none" strike="noStrike">
                          <a:solidFill>
                            <a:srgbClr val="000000"/>
                          </a:solidFill>
                          <a:effectLst/>
                          <a:latin typeface="Calibri" panose="020F0502020204030204" pitchFamily="34" charset="0"/>
                        </a:rPr>
                        <a:t>…</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a:txBody>
                    <a:bodyPr/>
                    <a:lstStyle/>
                    <a:p>
                      <a:pPr algn="ctr" fontAlgn="t"/>
                      <a:r>
                        <a:rPr lang="tr-TR" sz="1100" b="0" i="0" u="none" strike="noStrike">
                          <a:solidFill>
                            <a:srgbClr val="000000"/>
                          </a:solidFill>
                          <a:effectLst/>
                          <a:latin typeface="Calibri" panose="020F0502020204030204" pitchFamily="34" charset="0"/>
                        </a:rPr>
                        <a:t>…</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a:txBody>
                    <a:bodyPr/>
                    <a:lstStyle/>
                    <a:p>
                      <a:pPr algn="ctr" fontAlgn="t"/>
                      <a:r>
                        <a:rPr lang="tr-TR" sz="1100" b="0" i="0" u="none" strike="noStrike">
                          <a:solidFill>
                            <a:srgbClr val="000000"/>
                          </a:solidFill>
                          <a:effectLst/>
                          <a:latin typeface="Calibri" panose="020F0502020204030204" pitchFamily="34" charset="0"/>
                        </a:rPr>
                        <a:t>…</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a:txBody>
                    <a:bodyPr/>
                    <a:lstStyle/>
                    <a:p>
                      <a:pPr algn="ctr" fontAlgn="t"/>
                      <a:r>
                        <a:rPr lang="tr-TR" sz="1100" b="0" i="0" u="none" strike="noStrike" dirty="0">
                          <a:solidFill>
                            <a:srgbClr val="000000"/>
                          </a:solidFill>
                          <a:effectLst/>
                          <a:latin typeface="Calibri" panose="020F0502020204030204" pitchFamily="34" charset="0"/>
                        </a:rPr>
                        <a:t>18</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r>
            </a:tbl>
          </a:graphicData>
        </a:graphic>
      </p:graphicFrame>
    </p:spTree>
    <p:extLst>
      <p:ext uri="{BB962C8B-B14F-4D97-AF65-F5344CB8AC3E}">
        <p14:creationId xmlns:p14="http://schemas.microsoft.com/office/powerpoint/2010/main" val="493333555"/>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434898" y="365125"/>
            <a:ext cx="10918902" cy="1325563"/>
          </a:xfrm>
          <a:solidFill>
            <a:srgbClr val="FFC000"/>
          </a:solidFill>
        </p:spPr>
        <p:txBody>
          <a:bodyPr/>
          <a:lstStyle/>
          <a:p>
            <a:pPr fontAlgn="t"/>
            <a:r>
              <a:rPr lang="tr-TR" dirty="0">
                <a:solidFill>
                  <a:srgbClr val="000000"/>
                </a:solidFill>
                <a:latin typeface="Calibri" panose="020F0502020204030204" pitchFamily="34" charset="0"/>
              </a:rPr>
              <a:t>ANADOLU-FEN-SOSYAL BİLİMLER-SPOR LİSELERİ</a:t>
            </a:r>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686909109"/>
              </p:ext>
            </p:extLst>
          </p:nvPr>
        </p:nvGraphicFramePr>
        <p:xfrm>
          <a:off x="434898" y="1906862"/>
          <a:ext cx="11508057" cy="3749811"/>
        </p:xfrm>
        <a:graphic>
          <a:graphicData uri="http://schemas.openxmlformats.org/drawingml/2006/table">
            <a:tbl>
              <a:tblPr/>
              <a:tblGrid>
                <a:gridCol w="2929955"/>
                <a:gridCol w="694302"/>
                <a:gridCol w="1749642"/>
                <a:gridCol w="1041453"/>
                <a:gridCol w="781090"/>
                <a:gridCol w="781090"/>
                <a:gridCol w="958137"/>
                <a:gridCol w="916478"/>
                <a:gridCol w="1655910"/>
              </a:tblGrid>
              <a:tr h="1256142">
                <a:tc>
                  <a:txBody>
                    <a:bodyPr/>
                    <a:lstStyle/>
                    <a:p>
                      <a:pPr algn="l" fontAlgn="b"/>
                      <a:r>
                        <a:rPr lang="tr-TR" sz="1100" b="0" i="0" u="none" strike="noStrike" dirty="0">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a:txBody>
                    <a:bodyPr/>
                    <a:lstStyle/>
                    <a:p>
                      <a:pPr algn="l" fontAlgn="b"/>
                      <a:r>
                        <a:rPr lang="tr-TR" sz="11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a:txBody>
                    <a:bodyPr/>
                    <a:lstStyle/>
                    <a:p>
                      <a:pPr algn="ctr" fontAlgn="t"/>
                      <a:r>
                        <a:rPr lang="tr-TR" sz="1100" b="0" i="0" u="none" strike="noStrike">
                          <a:solidFill>
                            <a:srgbClr val="000000"/>
                          </a:solidFill>
                          <a:effectLst/>
                          <a:latin typeface="Calibri" panose="020F0502020204030204" pitchFamily="34" charset="0"/>
                        </a:rPr>
                        <a:t>AYLIK KARŞILIĞI DERS GÖREVİ</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a:txBody>
                    <a:bodyPr/>
                    <a:lstStyle/>
                    <a:p>
                      <a:pPr algn="ctr" fontAlgn="t"/>
                      <a:r>
                        <a:rPr lang="tr-TR" sz="1100" b="0" i="0" u="none" strike="noStrike">
                          <a:solidFill>
                            <a:srgbClr val="000000"/>
                          </a:solidFill>
                          <a:effectLst/>
                          <a:latin typeface="Calibri" panose="020F0502020204030204" pitchFamily="34" charset="0"/>
                        </a:rPr>
                        <a:t>DERS NİTELİĞİNDE YÖNETİM GÖREVİ</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a:txBody>
                    <a:bodyPr/>
                    <a:lstStyle/>
                    <a:p>
                      <a:pPr algn="l" fontAlgn="t"/>
                      <a:r>
                        <a:rPr lang="tr-TR" sz="1100" b="0" i="0" u="none" strike="noStrike">
                          <a:solidFill>
                            <a:srgbClr val="000000"/>
                          </a:solidFill>
                          <a:effectLst/>
                          <a:latin typeface="Calibri" panose="020F0502020204030204" pitchFamily="34" charset="0"/>
                        </a:rPr>
                        <a:t>ZORUNLU EK DERS GÖREVİ</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a:txBody>
                    <a:bodyPr/>
                    <a:lstStyle/>
                    <a:p>
                      <a:pPr algn="ctr" fontAlgn="t"/>
                      <a:r>
                        <a:rPr lang="tr-TR" sz="1100" b="0" i="0" u="none" strike="noStrike">
                          <a:solidFill>
                            <a:srgbClr val="000000"/>
                          </a:solidFill>
                          <a:effectLst/>
                          <a:latin typeface="Calibri" panose="020F0502020204030204" pitchFamily="34" charset="0"/>
                        </a:rPr>
                        <a:t>İSTEĞE BAĞLI EK DERS GÖREVİ</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a:txBody>
                    <a:bodyPr/>
                    <a:lstStyle/>
                    <a:p>
                      <a:pPr algn="ctr" fontAlgn="t"/>
                      <a:r>
                        <a:rPr lang="tr-TR" sz="1100" b="0" i="0" u="none" strike="noStrike">
                          <a:solidFill>
                            <a:srgbClr val="000000"/>
                          </a:solidFill>
                          <a:effectLst/>
                          <a:latin typeface="Calibri" panose="020F0502020204030204" pitchFamily="34" charset="0"/>
                        </a:rPr>
                        <a:t>ÖĞRENCİ SOSYAL ve KİŞİLİK HİZMETLERİ</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a:txBody>
                    <a:bodyPr/>
                    <a:lstStyle/>
                    <a:p>
                      <a:pPr algn="ctr" fontAlgn="t"/>
                      <a:r>
                        <a:rPr lang="tr-TR" sz="1100" b="0" i="0" u="none" strike="noStrike">
                          <a:solidFill>
                            <a:srgbClr val="000000"/>
                          </a:solidFill>
                          <a:effectLst/>
                          <a:latin typeface="Calibri" panose="020F0502020204030204" pitchFamily="34" charset="0"/>
                        </a:rPr>
                        <a:t>HAZIRLIK</a:t>
                      </a:r>
                      <a:br>
                        <a:rPr lang="tr-TR" sz="1100" b="0" i="0" u="none" strike="noStrike">
                          <a:solidFill>
                            <a:srgbClr val="000000"/>
                          </a:solidFill>
                          <a:effectLst/>
                          <a:latin typeface="Calibri" panose="020F0502020204030204" pitchFamily="34" charset="0"/>
                        </a:rPr>
                      </a:br>
                      <a:r>
                        <a:rPr lang="tr-TR" sz="1100" b="0" i="0" u="none" strike="noStrike">
                          <a:solidFill>
                            <a:srgbClr val="000000"/>
                          </a:solidFill>
                          <a:effectLst/>
                          <a:latin typeface="Calibri" panose="020F0502020204030204" pitchFamily="34" charset="0"/>
                        </a:rPr>
                        <a:t>ve PLANLAMA GÖREVİ</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a:txBody>
                    <a:bodyPr/>
                    <a:lstStyle/>
                    <a:p>
                      <a:pPr algn="ctr" fontAlgn="t"/>
                      <a:r>
                        <a:rPr lang="tr-TR" sz="1100" b="0" i="0" u="none" strike="noStrike">
                          <a:solidFill>
                            <a:srgbClr val="000000"/>
                          </a:solidFill>
                          <a:effectLst/>
                          <a:latin typeface="Calibri" panose="020F0502020204030204" pitchFamily="34" charset="0"/>
                        </a:rPr>
                        <a:t>ÜCRET KARŞILIĞI TOPLAM EK DERS SAATİ</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r>
              <a:tr h="338192">
                <a:tc>
                  <a:txBody>
                    <a:bodyPr/>
                    <a:lstStyle/>
                    <a:p>
                      <a:pPr algn="l" fontAlgn="t"/>
                      <a:r>
                        <a:rPr lang="tr-TR" sz="1100" b="0" i="0" u="none" strike="noStrike" dirty="0">
                          <a:solidFill>
                            <a:srgbClr val="000000"/>
                          </a:solidFill>
                          <a:effectLst/>
                          <a:latin typeface="Calibri" panose="020F0502020204030204" pitchFamily="34" charset="0"/>
                        </a:rPr>
                        <a:t>ANADOLU-FEN-SOSYAL BİLİMLER-SPOR LİSELERİ</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rowSpan="2">
                  <a:txBody>
                    <a:bodyPr/>
                    <a:lstStyle/>
                    <a:p>
                      <a:pPr algn="l" fontAlgn="b"/>
                      <a:r>
                        <a:rPr lang="tr-TR" sz="1100" b="0" i="0" u="none" strike="noStrike">
                          <a:solidFill>
                            <a:srgbClr val="000000"/>
                          </a:solidFill>
                          <a:effectLst/>
                          <a:latin typeface="Calibri" panose="020F0502020204030204" pitchFamily="34" charset="0"/>
                        </a:rPr>
                        <a:t>5, 6, 10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rowSpan="2">
                  <a:txBody>
                    <a:bodyPr/>
                    <a:lstStyle/>
                    <a:p>
                      <a:pPr algn="ctr" fontAlgn="b"/>
                      <a:r>
                        <a:rPr lang="tr-TR" sz="1100" b="0" i="0" u="none" strike="noStrike">
                          <a:solidFill>
                            <a:srgbClr val="000000"/>
                          </a:solidFill>
                          <a:effectLst/>
                          <a:latin typeface="Calibri" panose="020F0502020204030204" pitchFamily="34" charset="0"/>
                        </a:rPr>
                        <a:t>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rowSpan="2">
                  <a:txBody>
                    <a:bodyPr/>
                    <a:lstStyle/>
                    <a:p>
                      <a:pPr algn="ctr" fontAlgn="b"/>
                      <a:r>
                        <a:rPr lang="tr-TR" sz="1100" b="0" i="0" u="none" strike="noStrike">
                          <a:solidFill>
                            <a:srgbClr val="000000"/>
                          </a:solidFill>
                          <a:effectLst/>
                          <a:latin typeface="Calibri" panose="020F0502020204030204" pitchFamily="34" charset="0"/>
                        </a:rPr>
                        <a:t>25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rowSpan="2">
                  <a:txBody>
                    <a:bodyPr/>
                    <a:lstStyle/>
                    <a:p>
                      <a:pPr algn="ctr" fontAlgn="b"/>
                      <a:r>
                        <a:rPr lang="tr-TR" sz="1100" b="0" i="0" u="none" strike="noStrike">
                          <a:solidFill>
                            <a:srgbClr val="000000"/>
                          </a:solidFill>
                          <a:effectLst/>
                          <a:latin typeface="Calibri" panose="020F0502020204030204" pitchFamily="34" charset="0"/>
                        </a:rPr>
                        <a:t>...</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rowSpan="2">
                  <a:txBody>
                    <a:bodyPr/>
                    <a:lstStyle/>
                    <a:p>
                      <a:pPr algn="ctr" fontAlgn="b"/>
                      <a:r>
                        <a:rPr lang="tr-TR" sz="1100" b="0" i="0" u="none" strike="noStrike">
                          <a:solidFill>
                            <a:srgbClr val="000000"/>
                          </a:solidFill>
                          <a:effectLst/>
                          <a:latin typeface="Calibri" panose="020F0502020204030204" pitchFamily="34" charset="0"/>
                        </a:rPr>
                        <a:t>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rowSpan="2">
                  <a:txBody>
                    <a:bodyPr/>
                    <a:lstStyle/>
                    <a:p>
                      <a:pPr algn="ctr" fontAlgn="b"/>
                      <a:r>
                        <a:rPr lang="tr-TR" sz="1100" b="0" i="0" u="none" strike="noStrike">
                          <a:solidFill>
                            <a:srgbClr val="000000"/>
                          </a:solidFill>
                          <a:effectLst/>
                          <a:latin typeface="Calibri" panose="020F0502020204030204" pitchFamily="34" charset="0"/>
                        </a:rPr>
                        <a:t>...</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rowSpan="2">
                  <a:txBody>
                    <a:bodyPr/>
                    <a:lstStyle/>
                    <a:p>
                      <a:pPr algn="ctr" fontAlgn="b"/>
                      <a:r>
                        <a:rPr lang="tr-TR" sz="1100" b="0" i="0" u="none" strike="noStrike">
                          <a:solidFill>
                            <a:srgbClr val="000000"/>
                          </a:solidFill>
                          <a:effectLst/>
                          <a:latin typeface="Calibri" panose="020F0502020204030204" pitchFamily="34" charset="0"/>
                        </a:rPr>
                        <a:t>…</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rowSpan="2">
                  <a:txBody>
                    <a:bodyPr/>
                    <a:lstStyle/>
                    <a:p>
                      <a:pPr algn="ctr" fontAlgn="b"/>
                      <a:r>
                        <a:rPr lang="tr-TR" sz="1100" b="0" i="0" u="none" strike="noStrike" dirty="0">
                          <a:solidFill>
                            <a:srgbClr val="000000"/>
                          </a:solidFill>
                          <a:effectLst/>
                          <a:latin typeface="Calibri" panose="020F0502020204030204" pitchFamily="34" charset="0"/>
                        </a:rPr>
                        <a:t>25, 31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r>
              <a:tr h="256765">
                <a:tc>
                  <a:txBody>
                    <a:bodyPr/>
                    <a:lstStyle/>
                    <a:p>
                      <a:pPr algn="l" fontAlgn="t"/>
                      <a:r>
                        <a:rPr lang="tr-TR" sz="1100" b="0" i="0" u="none" strike="noStrike">
                          <a:solidFill>
                            <a:srgbClr val="000000"/>
                          </a:solidFill>
                          <a:effectLst/>
                          <a:latin typeface="Calibri" panose="020F0502020204030204" pitchFamily="34" charset="0"/>
                        </a:rPr>
                        <a:t>1- Müdür, müdür başyardımcısı</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r>
              <a:tr h="632904">
                <a:tc>
                  <a:txBody>
                    <a:bodyPr/>
                    <a:lstStyle/>
                    <a:p>
                      <a:pPr algn="l" fontAlgn="t"/>
                      <a:r>
                        <a:rPr lang="tr-TR" sz="1100" b="0" i="0" u="none" strike="noStrike">
                          <a:solidFill>
                            <a:srgbClr val="000000"/>
                          </a:solidFill>
                          <a:effectLst/>
                          <a:latin typeface="Calibri" panose="020F0502020204030204" pitchFamily="34" charset="0"/>
                        </a:rPr>
                        <a:t>2- Müdür yardımcısı</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a:txBody>
                    <a:bodyPr/>
                    <a:lstStyle/>
                    <a:p>
                      <a:pPr algn="l" fontAlgn="t"/>
                      <a:r>
                        <a:rPr lang="tr-TR" sz="1100" b="0" i="0" u="none" strike="noStrike">
                          <a:solidFill>
                            <a:srgbClr val="000000"/>
                          </a:solidFill>
                          <a:effectLst/>
                          <a:latin typeface="Calibri" panose="020F0502020204030204" pitchFamily="34" charset="0"/>
                        </a:rPr>
                        <a:t>5, 6, 10</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a:txBody>
                    <a:bodyPr/>
                    <a:lstStyle/>
                    <a:p>
                      <a:pPr algn="ctr" fontAlgn="t"/>
                      <a:r>
                        <a:rPr lang="tr-TR" sz="1100" b="0" i="0" u="none" strike="noStrike">
                          <a:solidFill>
                            <a:srgbClr val="000000"/>
                          </a:solidFill>
                          <a:effectLst/>
                          <a:latin typeface="Calibri" panose="020F0502020204030204" pitchFamily="34" charset="0"/>
                        </a:rPr>
                        <a:t>6</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a:txBody>
                    <a:bodyPr/>
                    <a:lstStyle/>
                    <a:p>
                      <a:pPr algn="ctr" fontAlgn="t"/>
                      <a:r>
                        <a:rPr lang="tr-TR" sz="1100" b="0" i="0" u="none" strike="noStrike">
                          <a:solidFill>
                            <a:srgbClr val="000000"/>
                          </a:solidFill>
                          <a:effectLst/>
                          <a:latin typeface="Calibri" panose="020F0502020204030204" pitchFamily="34" charset="0"/>
                        </a:rPr>
                        <a:t>20</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a:txBody>
                    <a:bodyPr/>
                    <a:lstStyle/>
                    <a:p>
                      <a:pPr algn="ctr" fontAlgn="t"/>
                      <a:r>
                        <a:rPr lang="tr-TR" sz="1100" b="0" i="0" u="none" strike="noStrike">
                          <a:solidFill>
                            <a:srgbClr val="000000"/>
                          </a:solidFill>
                          <a:effectLst/>
                          <a:latin typeface="Calibri" panose="020F0502020204030204" pitchFamily="34" charset="0"/>
                        </a:rPr>
                        <a:t>...</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a:txBody>
                    <a:bodyPr/>
                    <a:lstStyle/>
                    <a:p>
                      <a:pPr algn="ctr" fontAlgn="t"/>
                      <a:r>
                        <a:rPr lang="tr-TR" sz="1100" b="0" i="0" u="none" strike="noStrike">
                          <a:solidFill>
                            <a:srgbClr val="000000"/>
                          </a:solidFill>
                          <a:effectLst/>
                          <a:latin typeface="Calibri" panose="020F0502020204030204" pitchFamily="34" charset="0"/>
                        </a:rPr>
                        <a:t>6</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a:txBody>
                    <a:bodyPr/>
                    <a:lstStyle/>
                    <a:p>
                      <a:pPr algn="ctr" fontAlgn="t"/>
                      <a:r>
                        <a:rPr lang="tr-TR" sz="1100" b="0" i="0" u="none" strike="noStrike">
                          <a:solidFill>
                            <a:srgbClr val="000000"/>
                          </a:solidFill>
                          <a:effectLst/>
                          <a:latin typeface="Calibri" panose="020F0502020204030204" pitchFamily="34" charset="0"/>
                        </a:rPr>
                        <a:t>...</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a:txBody>
                    <a:bodyPr/>
                    <a:lstStyle/>
                    <a:p>
                      <a:pPr algn="ctr" fontAlgn="t"/>
                      <a:r>
                        <a:rPr lang="tr-TR" sz="1100" b="0" i="0" u="none" strike="noStrike">
                          <a:solidFill>
                            <a:srgbClr val="000000"/>
                          </a:solidFill>
                          <a:effectLst/>
                          <a:latin typeface="Calibri" panose="020F0502020204030204" pitchFamily="34" charset="0"/>
                        </a:rPr>
                        <a:t>…</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a:txBody>
                    <a:bodyPr/>
                    <a:lstStyle/>
                    <a:p>
                      <a:pPr algn="ctr" fontAlgn="t"/>
                      <a:r>
                        <a:rPr lang="tr-TR" sz="1100" b="0" i="0" u="none" strike="noStrike" dirty="0">
                          <a:solidFill>
                            <a:srgbClr val="000000"/>
                          </a:solidFill>
                          <a:effectLst/>
                          <a:latin typeface="Calibri" panose="020F0502020204030204" pitchFamily="34" charset="0"/>
                        </a:rPr>
                        <a:t>20, 26</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r>
              <a:tr h="632904">
                <a:tc>
                  <a:txBody>
                    <a:bodyPr/>
                    <a:lstStyle/>
                    <a:p>
                      <a:pPr algn="l" fontAlgn="t"/>
                      <a:r>
                        <a:rPr lang="tr-TR" sz="1100" b="0" i="0" u="none" strike="noStrike">
                          <a:solidFill>
                            <a:srgbClr val="000000"/>
                          </a:solidFill>
                          <a:effectLst/>
                          <a:latin typeface="Calibri" panose="020F0502020204030204" pitchFamily="34" charset="0"/>
                        </a:rPr>
                        <a:t>3- Genel bilgi ve meslek dersleri öğretmeni</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a:txBody>
                    <a:bodyPr/>
                    <a:lstStyle/>
                    <a:p>
                      <a:pPr algn="l" fontAlgn="t"/>
                      <a:r>
                        <a:rPr lang="tr-TR" sz="1100" b="0" i="0" u="none" strike="noStrike">
                          <a:solidFill>
                            <a:srgbClr val="000000"/>
                          </a:solidFill>
                          <a:effectLst/>
                          <a:latin typeface="Calibri" panose="020F0502020204030204" pitchFamily="34" charset="0"/>
                        </a:rPr>
                        <a:t>5, 6, 11</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a:txBody>
                    <a:bodyPr/>
                    <a:lstStyle/>
                    <a:p>
                      <a:pPr algn="ctr" fontAlgn="t"/>
                      <a:r>
                        <a:rPr lang="tr-TR" sz="1100" b="0" i="0" u="none" strike="noStrike">
                          <a:solidFill>
                            <a:srgbClr val="000000"/>
                          </a:solidFill>
                          <a:effectLst/>
                          <a:latin typeface="Calibri" panose="020F0502020204030204" pitchFamily="34" charset="0"/>
                        </a:rPr>
                        <a:t>15</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a:txBody>
                    <a:bodyPr/>
                    <a:lstStyle/>
                    <a:p>
                      <a:pPr algn="ctr" fontAlgn="t"/>
                      <a:r>
                        <a:rPr lang="tr-TR" sz="1100" b="0" i="0" u="none" strike="noStrike">
                          <a:solidFill>
                            <a:srgbClr val="000000"/>
                          </a:solidFill>
                          <a:effectLst/>
                          <a:latin typeface="Calibri" panose="020F0502020204030204" pitchFamily="34" charset="0"/>
                        </a:rPr>
                        <a:t>...</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a:txBody>
                    <a:bodyPr/>
                    <a:lstStyle/>
                    <a:p>
                      <a:pPr algn="ctr" fontAlgn="t"/>
                      <a:r>
                        <a:rPr lang="tr-TR" sz="1100" b="0" i="0" u="none" strike="noStrike">
                          <a:solidFill>
                            <a:srgbClr val="000000"/>
                          </a:solidFill>
                          <a:effectLst/>
                          <a:latin typeface="Calibri" panose="020F0502020204030204" pitchFamily="34" charset="0"/>
                        </a:rPr>
                        <a:t>6</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a:txBody>
                    <a:bodyPr/>
                    <a:lstStyle/>
                    <a:p>
                      <a:pPr algn="ctr" fontAlgn="t"/>
                      <a:r>
                        <a:rPr lang="tr-TR" sz="1100" b="0" i="0" u="none" strike="noStrike">
                          <a:solidFill>
                            <a:srgbClr val="000000"/>
                          </a:solidFill>
                          <a:effectLst/>
                          <a:latin typeface="Calibri" panose="020F0502020204030204" pitchFamily="34" charset="0"/>
                        </a:rPr>
                        <a:t>9</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a:txBody>
                    <a:bodyPr/>
                    <a:lstStyle/>
                    <a:p>
                      <a:pPr algn="ctr" fontAlgn="t"/>
                      <a:r>
                        <a:rPr lang="tr-TR" sz="1100" b="0" i="0" u="none" strike="noStrike">
                          <a:solidFill>
                            <a:srgbClr val="000000"/>
                          </a:solidFill>
                          <a:effectLst/>
                          <a:latin typeface="Calibri" panose="020F0502020204030204" pitchFamily="34" charset="0"/>
                        </a:rPr>
                        <a:t>2</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a:txBody>
                    <a:bodyPr/>
                    <a:lstStyle/>
                    <a:p>
                      <a:pPr algn="ctr" fontAlgn="t"/>
                      <a:r>
                        <a:rPr lang="tr-TR" sz="1100" b="0" i="0" u="none" strike="noStrike">
                          <a:solidFill>
                            <a:srgbClr val="000000"/>
                          </a:solidFill>
                          <a:effectLst/>
                          <a:latin typeface="Calibri" panose="020F0502020204030204" pitchFamily="34" charset="0"/>
                        </a:rPr>
                        <a:t>3</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a:txBody>
                    <a:bodyPr/>
                    <a:lstStyle/>
                    <a:p>
                      <a:pPr algn="ctr" fontAlgn="t"/>
                      <a:r>
                        <a:rPr lang="tr-TR" sz="1100" b="0" i="0" u="none" strike="noStrike" dirty="0">
                          <a:solidFill>
                            <a:srgbClr val="000000"/>
                          </a:solidFill>
                          <a:effectLst/>
                          <a:latin typeface="Calibri" panose="020F0502020204030204" pitchFamily="34" charset="0"/>
                        </a:rPr>
                        <a:t>18, 20</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r>
              <a:tr h="632904">
                <a:tc>
                  <a:txBody>
                    <a:bodyPr/>
                    <a:lstStyle/>
                    <a:p>
                      <a:pPr algn="l" fontAlgn="t"/>
                      <a:r>
                        <a:rPr lang="tr-TR" sz="1100" b="0" i="0" u="none" strike="noStrike" dirty="0">
                          <a:solidFill>
                            <a:srgbClr val="000000"/>
                          </a:solidFill>
                          <a:effectLst/>
                          <a:latin typeface="Calibri" panose="020F0502020204030204" pitchFamily="34" charset="0"/>
                        </a:rPr>
                        <a:t>4- Rehber öğretmen</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a:txBody>
                    <a:bodyPr/>
                    <a:lstStyle/>
                    <a:p>
                      <a:pPr algn="ctr" fontAlgn="t"/>
                      <a:r>
                        <a:rPr lang="tr-TR" sz="1100" b="0" i="0" u="none" strike="noStrike">
                          <a:solidFill>
                            <a:srgbClr val="000000"/>
                          </a:solidFill>
                          <a:effectLst/>
                          <a:latin typeface="Calibri" panose="020F0502020204030204" pitchFamily="34" charset="0"/>
                        </a:rPr>
                        <a:t>10</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a:txBody>
                    <a:bodyPr/>
                    <a:lstStyle/>
                    <a:p>
                      <a:pPr algn="ctr" fontAlgn="t"/>
                      <a:r>
                        <a:rPr lang="tr-TR" sz="1100" b="0" i="0" u="none" strike="noStrike">
                          <a:solidFill>
                            <a:srgbClr val="000000"/>
                          </a:solidFill>
                          <a:effectLst/>
                          <a:latin typeface="Calibri" panose="020F0502020204030204" pitchFamily="34" charset="0"/>
                        </a:rPr>
                        <a:t>...</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a:txBody>
                    <a:bodyPr/>
                    <a:lstStyle/>
                    <a:p>
                      <a:pPr algn="ctr" fontAlgn="t"/>
                      <a:r>
                        <a:rPr lang="tr-TR" sz="1100" b="0" i="0" u="none" strike="noStrike">
                          <a:solidFill>
                            <a:srgbClr val="000000"/>
                          </a:solidFill>
                          <a:effectLst/>
                          <a:latin typeface="Calibri" panose="020F0502020204030204" pitchFamily="34" charset="0"/>
                        </a:rPr>
                        <a:t>18**</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a:txBody>
                    <a:bodyPr/>
                    <a:lstStyle/>
                    <a:p>
                      <a:pPr algn="ctr" fontAlgn="t"/>
                      <a:r>
                        <a:rPr lang="tr-TR" sz="1100" b="0" i="0" u="none" strike="noStrike">
                          <a:solidFill>
                            <a:srgbClr val="000000"/>
                          </a:solidFill>
                          <a:effectLst/>
                          <a:latin typeface="Calibri" panose="020F0502020204030204" pitchFamily="34" charset="0"/>
                        </a:rPr>
                        <a:t>...</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a:txBody>
                    <a:bodyPr/>
                    <a:lstStyle/>
                    <a:p>
                      <a:pPr algn="ctr" fontAlgn="t"/>
                      <a:r>
                        <a:rPr lang="tr-TR" sz="1100" b="0" i="0" u="none" strike="noStrike">
                          <a:solidFill>
                            <a:srgbClr val="000000"/>
                          </a:solidFill>
                          <a:effectLst/>
                          <a:latin typeface="Calibri" panose="020F0502020204030204" pitchFamily="34" charset="0"/>
                        </a:rPr>
                        <a:t>...</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a:txBody>
                    <a:bodyPr/>
                    <a:lstStyle/>
                    <a:p>
                      <a:pPr algn="ctr" fontAlgn="t"/>
                      <a:r>
                        <a:rPr lang="tr-TR" sz="1100" b="0" i="0" u="none" strike="noStrike">
                          <a:solidFill>
                            <a:srgbClr val="000000"/>
                          </a:solidFill>
                          <a:effectLst/>
                          <a:latin typeface="Calibri" panose="020F0502020204030204" pitchFamily="34" charset="0"/>
                        </a:rPr>
                        <a:t>...</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a:txBody>
                    <a:bodyPr/>
                    <a:lstStyle/>
                    <a:p>
                      <a:pPr algn="ctr" fontAlgn="t"/>
                      <a:r>
                        <a:rPr lang="tr-TR" sz="1100" b="0" i="0" u="none" strike="noStrike">
                          <a:solidFill>
                            <a:srgbClr val="000000"/>
                          </a:solidFill>
                          <a:effectLst/>
                          <a:latin typeface="Calibri" panose="020F0502020204030204" pitchFamily="34" charset="0"/>
                        </a:rPr>
                        <a:t>…</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a:txBody>
                    <a:bodyPr/>
                    <a:lstStyle/>
                    <a:p>
                      <a:pPr algn="ctr" fontAlgn="t"/>
                      <a:r>
                        <a:rPr lang="tr-TR" sz="1100" b="0" i="0" u="none" strike="noStrike" dirty="0">
                          <a:solidFill>
                            <a:srgbClr val="000000"/>
                          </a:solidFill>
                          <a:effectLst/>
                          <a:latin typeface="Calibri" panose="020F0502020204030204" pitchFamily="34" charset="0"/>
                        </a:rPr>
                        <a:t>18</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r>
            </a:tbl>
          </a:graphicData>
        </a:graphic>
      </p:graphicFrame>
    </p:spTree>
    <p:extLst>
      <p:ext uri="{BB962C8B-B14F-4D97-AF65-F5344CB8AC3E}">
        <p14:creationId xmlns:p14="http://schemas.microsoft.com/office/powerpoint/2010/main" val="2158385913"/>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crush"/>
      </p:transition>
    </mc:Choice>
    <mc:Fallback>
      <p:transition spd="slow">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199" y="200025"/>
            <a:ext cx="10415239" cy="819150"/>
          </a:xfrm>
          <a:solidFill>
            <a:schemeClr val="accent6">
              <a:lumMod val="50000"/>
            </a:schemeClr>
          </a:solidFill>
        </p:spPr>
        <p:txBody>
          <a:bodyPr>
            <a:normAutofit fontScale="90000"/>
          </a:bodyPr>
          <a:lstStyle/>
          <a:p>
            <a:pPr fontAlgn="t"/>
            <a:r>
              <a:rPr lang="tr-TR" dirty="0">
                <a:solidFill>
                  <a:srgbClr val="000000"/>
                </a:solidFill>
                <a:latin typeface="Calibri" panose="020F0502020204030204" pitchFamily="34" charset="0"/>
              </a:rPr>
              <a:t>HALK EĞİTİMİ MERKEZİ VE AKŞAM SANAT OKULU</a:t>
            </a:r>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2753337061"/>
              </p:ext>
            </p:extLst>
          </p:nvPr>
        </p:nvGraphicFramePr>
        <p:xfrm>
          <a:off x="838200" y="1170878"/>
          <a:ext cx="10515600" cy="4995745"/>
        </p:xfrm>
        <a:graphic>
          <a:graphicData uri="http://schemas.openxmlformats.org/drawingml/2006/table">
            <a:tbl>
              <a:tblPr/>
              <a:tblGrid>
                <a:gridCol w="2964366"/>
                <a:gridCol w="512956"/>
                <a:gridCol w="1433130"/>
                <a:gridCol w="951638"/>
                <a:gridCol w="713729"/>
                <a:gridCol w="713729"/>
                <a:gridCol w="875507"/>
                <a:gridCol w="837441"/>
                <a:gridCol w="1513104"/>
              </a:tblGrid>
              <a:tr h="1248937">
                <a:tc>
                  <a:txBody>
                    <a:bodyPr/>
                    <a:lstStyle/>
                    <a:p>
                      <a:pPr algn="l" fontAlgn="b"/>
                      <a:r>
                        <a:rPr lang="tr-TR" sz="1100" b="0" i="0" u="none" strike="noStrike" dirty="0">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a:txBody>
                    <a:bodyPr/>
                    <a:lstStyle/>
                    <a:p>
                      <a:pPr algn="l" fontAlgn="b"/>
                      <a:r>
                        <a:rPr lang="tr-TR" sz="11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a:txBody>
                    <a:bodyPr/>
                    <a:lstStyle/>
                    <a:p>
                      <a:pPr algn="ctr" fontAlgn="t"/>
                      <a:r>
                        <a:rPr lang="tr-TR" sz="1100" b="0" i="0" u="none" strike="noStrike" dirty="0">
                          <a:solidFill>
                            <a:srgbClr val="000000"/>
                          </a:solidFill>
                          <a:effectLst/>
                          <a:latin typeface="Calibri" panose="020F0502020204030204" pitchFamily="34" charset="0"/>
                        </a:rPr>
                        <a:t>AYLIK KARŞILIĞI DERS GÖREVİ</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a:txBody>
                    <a:bodyPr/>
                    <a:lstStyle/>
                    <a:p>
                      <a:pPr algn="ctr" fontAlgn="t"/>
                      <a:r>
                        <a:rPr lang="tr-TR" sz="1100" b="0" i="0" u="none" strike="noStrike">
                          <a:solidFill>
                            <a:srgbClr val="000000"/>
                          </a:solidFill>
                          <a:effectLst/>
                          <a:latin typeface="Calibri" panose="020F0502020204030204" pitchFamily="34" charset="0"/>
                        </a:rPr>
                        <a:t>DERS NİTELİĞİNDE YÖNETİM GÖREVİ</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a:txBody>
                    <a:bodyPr/>
                    <a:lstStyle/>
                    <a:p>
                      <a:pPr algn="l" fontAlgn="t"/>
                      <a:r>
                        <a:rPr lang="tr-TR" sz="1100" b="0" i="0" u="none" strike="noStrike">
                          <a:solidFill>
                            <a:srgbClr val="000000"/>
                          </a:solidFill>
                          <a:effectLst/>
                          <a:latin typeface="Calibri" panose="020F0502020204030204" pitchFamily="34" charset="0"/>
                        </a:rPr>
                        <a:t>ZORUNLU EK DERS GÖREVİ</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a:txBody>
                    <a:bodyPr/>
                    <a:lstStyle/>
                    <a:p>
                      <a:pPr algn="ctr" fontAlgn="t"/>
                      <a:r>
                        <a:rPr lang="tr-TR" sz="1100" b="0" i="0" u="none" strike="noStrike">
                          <a:solidFill>
                            <a:srgbClr val="000000"/>
                          </a:solidFill>
                          <a:effectLst/>
                          <a:latin typeface="Calibri" panose="020F0502020204030204" pitchFamily="34" charset="0"/>
                        </a:rPr>
                        <a:t>İSTEĞE BAĞLI EK DERS GÖREVİ</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a:txBody>
                    <a:bodyPr/>
                    <a:lstStyle/>
                    <a:p>
                      <a:pPr algn="ctr" fontAlgn="t"/>
                      <a:r>
                        <a:rPr lang="tr-TR" sz="1100" b="0" i="0" u="none" strike="noStrike">
                          <a:solidFill>
                            <a:srgbClr val="000000"/>
                          </a:solidFill>
                          <a:effectLst/>
                          <a:latin typeface="Calibri" panose="020F0502020204030204" pitchFamily="34" charset="0"/>
                        </a:rPr>
                        <a:t>ÖĞRENCİ SOSYAL ve KİŞİLİK HİZMETLERİ</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a:txBody>
                    <a:bodyPr/>
                    <a:lstStyle/>
                    <a:p>
                      <a:pPr algn="ctr" fontAlgn="t"/>
                      <a:r>
                        <a:rPr lang="tr-TR" sz="1100" b="0" i="0" u="none" strike="noStrike">
                          <a:solidFill>
                            <a:srgbClr val="000000"/>
                          </a:solidFill>
                          <a:effectLst/>
                          <a:latin typeface="Calibri" panose="020F0502020204030204" pitchFamily="34" charset="0"/>
                        </a:rPr>
                        <a:t>HAZIRLIK</a:t>
                      </a:r>
                      <a:br>
                        <a:rPr lang="tr-TR" sz="1100" b="0" i="0" u="none" strike="noStrike">
                          <a:solidFill>
                            <a:srgbClr val="000000"/>
                          </a:solidFill>
                          <a:effectLst/>
                          <a:latin typeface="Calibri" panose="020F0502020204030204" pitchFamily="34" charset="0"/>
                        </a:rPr>
                      </a:br>
                      <a:r>
                        <a:rPr lang="tr-TR" sz="1100" b="0" i="0" u="none" strike="noStrike">
                          <a:solidFill>
                            <a:srgbClr val="000000"/>
                          </a:solidFill>
                          <a:effectLst/>
                          <a:latin typeface="Calibri" panose="020F0502020204030204" pitchFamily="34" charset="0"/>
                        </a:rPr>
                        <a:t>ve PLANLAMA GÖREVİ</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a:txBody>
                    <a:bodyPr/>
                    <a:lstStyle/>
                    <a:p>
                      <a:pPr algn="ctr" fontAlgn="t"/>
                      <a:r>
                        <a:rPr lang="tr-TR" sz="1100" b="0" i="0" u="none" strike="noStrike">
                          <a:solidFill>
                            <a:srgbClr val="000000"/>
                          </a:solidFill>
                          <a:effectLst/>
                          <a:latin typeface="Calibri" panose="020F0502020204030204" pitchFamily="34" charset="0"/>
                        </a:rPr>
                        <a:t>ÜCRET KARŞILIĞI TOPLAM EK DERS SAATİ</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r>
              <a:tr h="624468">
                <a:tc>
                  <a:txBody>
                    <a:bodyPr/>
                    <a:lstStyle/>
                    <a:p>
                      <a:pPr algn="l" fontAlgn="t"/>
                      <a:r>
                        <a:rPr lang="tr-TR" sz="1100" b="0" i="0" u="none" strike="noStrike" dirty="0">
                          <a:solidFill>
                            <a:srgbClr val="000000"/>
                          </a:solidFill>
                          <a:effectLst/>
                          <a:latin typeface="Calibri" panose="020F0502020204030204" pitchFamily="34" charset="0"/>
                        </a:rPr>
                        <a:t>HALK EĞİTİMİ MERKEZİ VE AKŞAM SANAT OKULU</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rowSpan="2">
                  <a:txBody>
                    <a:bodyPr/>
                    <a:lstStyle/>
                    <a:p>
                      <a:pPr algn="l" fontAlgn="b"/>
                      <a:r>
                        <a:rPr lang="tr-TR" sz="1100" b="0" i="0" u="none" strike="noStrike" dirty="0">
                          <a:solidFill>
                            <a:srgbClr val="000000"/>
                          </a:solidFill>
                          <a:effectLst/>
                          <a:latin typeface="Calibri" panose="020F0502020204030204" pitchFamily="34" charset="0"/>
                        </a:rPr>
                        <a:t>5, 6, 10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rowSpan="2">
                  <a:txBody>
                    <a:bodyPr/>
                    <a:lstStyle/>
                    <a:p>
                      <a:pPr algn="ctr" fontAlgn="b"/>
                      <a:r>
                        <a:rPr lang="tr-TR" sz="1100" b="0" i="0" u="none" strike="noStrike" dirty="0">
                          <a:solidFill>
                            <a:srgbClr val="000000"/>
                          </a:solidFill>
                          <a:effectLst/>
                          <a:latin typeface="Calibri" panose="020F0502020204030204" pitchFamily="34" charset="0"/>
                        </a:rPr>
                        <a:t>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rowSpan="2">
                  <a:txBody>
                    <a:bodyPr/>
                    <a:lstStyle/>
                    <a:p>
                      <a:pPr algn="ctr" fontAlgn="b"/>
                      <a:r>
                        <a:rPr lang="tr-TR" sz="1100" b="0" i="0" u="none" strike="noStrike">
                          <a:solidFill>
                            <a:srgbClr val="000000"/>
                          </a:solidFill>
                          <a:effectLst/>
                          <a:latin typeface="Calibri" panose="020F0502020204030204" pitchFamily="34" charset="0"/>
                        </a:rPr>
                        <a:t>30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rowSpan="2">
                  <a:txBody>
                    <a:bodyPr/>
                    <a:lstStyle/>
                    <a:p>
                      <a:pPr algn="ctr" fontAlgn="b"/>
                      <a:r>
                        <a:rPr lang="tr-TR" sz="1100" b="0" i="0" u="none" strike="noStrike">
                          <a:solidFill>
                            <a:srgbClr val="000000"/>
                          </a:solidFill>
                          <a:effectLst/>
                          <a:latin typeface="Calibri" panose="020F0502020204030204" pitchFamily="34" charset="0"/>
                        </a:rPr>
                        <a:t>...</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rowSpan="2">
                  <a:txBody>
                    <a:bodyPr/>
                    <a:lstStyle/>
                    <a:p>
                      <a:pPr algn="ctr" fontAlgn="b"/>
                      <a:r>
                        <a:rPr lang="tr-TR" sz="1100" b="0" i="0" u="none" strike="noStrike">
                          <a:solidFill>
                            <a:srgbClr val="000000"/>
                          </a:solidFill>
                          <a:effectLst/>
                          <a:latin typeface="Calibri" panose="020F0502020204030204" pitchFamily="34" charset="0"/>
                        </a:rPr>
                        <a:t>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rowSpan="2">
                  <a:txBody>
                    <a:bodyPr/>
                    <a:lstStyle/>
                    <a:p>
                      <a:pPr algn="ctr" fontAlgn="b"/>
                      <a:r>
                        <a:rPr lang="tr-TR" sz="1100" b="0" i="0" u="none" strike="noStrike">
                          <a:solidFill>
                            <a:srgbClr val="000000"/>
                          </a:solidFill>
                          <a:effectLst/>
                          <a:latin typeface="Calibri" panose="020F0502020204030204" pitchFamily="34" charset="0"/>
                        </a:rPr>
                        <a:t>...</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rowSpan="2">
                  <a:txBody>
                    <a:bodyPr/>
                    <a:lstStyle/>
                    <a:p>
                      <a:pPr algn="ctr" fontAlgn="b"/>
                      <a:r>
                        <a:rPr lang="tr-TR" sz="1100" b="0" i="0" u="none" strike="noStrike">
                          <a:solidFill>
                            <a:srgbClr val="000000"/>
                          </a:solidFill>
                          <a:effectLst/>
                          <a:latin typeface="Calibri" panose="020F0502020204030204" pitchFamily="34" charset="0"/>
                        </a:rPr>
                        <a:t>…</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rowSpan="2">
                  <a:txBody>
                    <a:bodyPr/>
                    <a:lstStyle/>
                    <a:p>
                      <a:pPr algn="l" fontAlgn="b"/>
                      <a:r>
                        <a:rPr lang="tr-TR" sz="1100" b="0" i="0" u="none" strike="noStrike" dirty="0" smtClean="0">
                          <a:solidFill>
                            <a:srgbClr val="000000"/>
                          </a:solidFill>
                          <a:effectLst/>
                          <a:latin typeface="Calibri" panose="020F0502020204030204" pitchFamily="34" charset="0"/>
                        </a:rPr>
                        <a:t>                30</a:t>
                      </a:r>
                      <a:r>
                        <a:rPr lang="tr-TR" sz="1100" b="0" i="0" u="none" strike="noStrike" dirty="0">
                          <a:solidFill>
                            <a:srgbClr val="000000"/>
                          </a:solidFill>
                          <a:effectLst/>
                          <a:latin typeface="Calibri" panose="020F0502020204030204" pitchFamily="34" charset="0"/>
                        </a:rPr>
                        <a:t>, 36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r>
              <a:tr h="624468">
                <a:tc>
                  <a:txBody>
                    <a:bodyPr/>
                    <a:lstStyle/>
                    <a:p>
                      <a:pPr algn="l" fontAlgn="t"/>
                      <a:r>
                        <a:rPr lang="tr-TR" sz="1100" b="0" i="0" u="none" strike="noStrike" dirty="0">
                          <a:solidFill>
                            <a:srgbClr val="000000"/>
                          </a:solidFill>
                          <a:effectLst/>
                          <a:latin typeface="Calibri" panose="020F0502020204030204" pitchFamily="34" charset="0"/>
                        </a:rPr>
                        <a:t>1- Müdür, müdür başyardımcısı (Tam Gün-Tam Yıl)</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r>
              <a:tr h="312234">
                <a:tc>
                  <a:txBody>
                    <a:bodyPr/>
                    <a:lstStyle/>
                    <a:p>
                      <a:pPr algn="l" fontAlgn="t"/>
                      <a:r>
                        <a:rPr lang="tr-TR" sz="1100" b="0" i="0" u="none" strike="noStrike">
                          <a:solidFill>
                            <a:srgbClr val="000000"/>
                          </a:solidFill>
                          <a:effectLst/>
                          <a:latin typeface="Calibri" panose="020F0502020204030204" pitchFamily="34" charset="0"/>
                        </a:rPr>
                        <a:t>2- Müdür, müdür başyardımcısı</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a:txBody>
                    <a:bodyPr/>
                    <a:lstStyle/>
                    <a:p>
                      <a:pPr algn="l" fontAlgn="t"/>
                      <a:r>
                        <a:rPr lang="tr-TR" sz="1100" b="0" i="0" u="none" strike="noStrike">
                          <a:solidFill>
                            <a:srgbClr val="000000"/>
                          </a:solidFill>
                          <a:effectLst/>
                          <a:latin typeface="Calibri" panose="020F0502020204030204" pitchFamily="34" charset="0"/>
                        </a:rPr>
                        <a:t>5, 6, 10</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a:txBody>
                    <a:bodyPr/>
                    <a:lstStyle/>
                    <a:p>
                      <a:pPr algn="ctr" fontAlgn="t"/>
                      <a:r>
                        <a:rPr lang="tr-TR" sz="1100" b="0" i="0" u="none" strike="noStrike">
                          <a:solidFill>
                            <a:srgbClr val="000000"/>
                          </a:solidFill>
                          <a:effectLst/>
                          <a:latin typeface="Calibri" panose="020F0502020204030204" pitchFamily="34" charset="0"/>
                        </a:rPr>
                        <a:t>6</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a:txBody>
                    <a:bodyPr/>
                    <a:lstStyle/>
                    <a:p>
                      <a:pPr algn="ctr" fontAlgn="t"/>
                      <a:r>
                        <a:rPr lang="tr-TR" sz="1100" b="0" i="0" u="none" strike="noStrike">
                          <a:solidFill>
                            <a:srgbClr val="000000"/>
                          </a:solidFill>
                          <a:effectLst/>
                          <a:latin typeface="Calibri" panose="020F0502020204030204" pitchFamily="34" charset="0"/>
                        </a:rPr>
                        <a:t>20</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a:txBody>
                    <a:bodyPr/>
                    <a:lstStyle/>
                    <a:p>
                      <a:pPr algn="ctr" fontAlgn="t"/>
                      <a:r>
                        <a:rPr lang="tr-TR" sz="1100" b="0" i="0" u="none" strike="noStrike">
                          <a:solidFill>
                            <a:srgbClr val="000000"/>
                          </a:solidFill>
                          <a:effectLst/>
                          <a:latin typeface="Calibri" panose="020F0502020204030204" pitchFamily="34" charset="0"/>
                        </a:rPr>
                        <a:t>...</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a:txBody>
                    <a:bodyPr/>
                    <a:lstStyle/>
                    <a:p>
                      <a:pPr algn="ctr" fontAlgn="t"/>
                      <a:r>
                        <a:rPr lang="tr-TR" sz="1100" b="0" i="0" u="none" strike="noStrike">
                          <a:solidFill>
                            <a:srgbClr val="000000"/>
                          </a:solidFill>
                          <a:effectLst/>
                          <a:latin typeface="Calibri" panose="020F0502020204030204" pitchFamily="34" charset="0"/>
                        </a:rPr>
                        <a:t>6</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a:txBody>
                    <a:bodyPr/>
                    <a:lstStyle/>
                    <a:p>
                      <a:pPr algn="ctr" fontAlgn="t"/>
                      <a:r>
                        <a:rPr lang="tr-TR" sz="1100" b="0" i="0" u="none" strike="noStrike" dirty="0">
                          <a:solidFill>
                            <a:srgbClr val="000000"/>
                          </a:solidFill>
                          <a:effectLst/>
                          <a:latin typeface="Calibri" panose="020F0502020204030204" pitchFamily="34" charset="0"/>
                        </a:rPr>
                        <a:t>...</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a:txBody>
                    <a:bodyPr/>
                    <a:lstStyle/>
                    <a:p>
                      <a:pPr algn="ctr" fontAlgn="t"/>
                      <a:r>
                        <a:rPr lang="tr-TR" sz="1100" b="0" i="0" u="none" strike="noStrike">
                          <a:solidFill>
                            <a:srgbClr val="000000"/>
                          </a:solidFill>
                          <a:effectLst/>
                          <a:latin typeface="Calibri" panose="020F0502020204030204" pitchFamily="34" charset="0"/>
                        </a:rPr>
                        <a:t>…</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a:txBody>
                    <a:bodyPr/>
                    <a:lstStyle/>
                    <a:p>
                      <a:pPr algn="l" fontAlgn="t"/>
                      <a:r>
                        <a:rPr lang="tr-TR" sz="1100" b="0" i="0" u="none" strike="noStrike" dirty="0" smtClean="0">
                          <a:solidFill>
                            <a:srgbClr val="000000"/>
                          </a:solidFill>
                          <a:effectLst/>
                          <a:latin typeface="Calibri" panose="020F0502020204030204" pitchFamily="34" charset="0"/>
                        </a:rPr>
                        <a:t>                20</a:t>
                      </a:r>
                      <a:r>
                        <a:rPr lang="tr-TR" sz="1100" b="0" i="0" u="none" strike="noStrike" dirty="0">
                          <a:solidFill>
                            <a:srgbClr val="000000"/>
                          </a:solidFill>
                          <a:effectLst/>
                          <a:latin typeface="Calibri" panose="020F0502020204030204" pitchFamily="34" charset="0"/>
                        </a:rPr>
                        <a:t>, 26</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r>
              <a:tr h="312234">
                <a:tc>
                  <a:txBody>
                    <a:bodyPr/>
                    <a:lstStyle/>
                    <a:p>
                      <a:pPr algn="l" fontAlgn="t"/>
                      <a:r>
                        <a:rPr lang="tr-TR" sz="1100" b="0" i="0" u="none" strike="noStrike">
                          <a:solidFill>
                            <a:srgbClr val="000000"/>
                          </a:solidFill>
                          <a:effectLst/>
                          <a:latin typeface="Calibri" panose="020F0502020204030204" pitchFamily="34" charset="0"/>
                        </a:rPr>
                        <a:t>3- Müdür yardımcısı</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a:txBody>
                    <a:bodyPr/>
                    <a:lstStyle/>
                    <a:p>
                      <a:pPr algn="l" fontAlgn="t"/>
                      <a:r>
                        <a:rPr lang="tr-TR" sz="1100" b="0" i="0" u="none" strike="noStrike">
                          <a:solidFill>
                            <a:srgbClr val="000000"/>
                          </a:solidFill>
                          <a:effectLst/>
                          <a:latin typeface="Calibri" panose="020F0502020204030204" pitchFamily="34" charset="0"/>
                        </a:rPr>
                        <a:t>5, 6, 10</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a:txBody>
                    <a:bodyPr/>
                    <a:lstStyle/>
                    <a:p>
                      <a:pPr algn="ctr" fontAlgn="t"/>
                      <a:r>
                        <a:rPr lang="tr-TR" sz="1100" b="0" i="0" u="none" strike="noStrike">
                          <a:solidFill>
                            <a:srgbClr val="000000"/>
                          </a:solidFill>
                          <a:effectLst/>
                          <a:latin typeface="Calibri" panose="020F0502020204030204" pitchFamily="34" charset="0"/>
                        </a:rPr>
                        <a:t>6</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a:txBody>
                    <a:bodyPr/>
                    <a:lstStyle/>
                    <a:p>
                      <a:pPr algn="ctr" fontAlgn="t"/>
                      <a:r>
                        <a:rPr lang="tr-TR" sz="1100" b="0" i="0" u="none" strike="noStrike">
                          <a:solidFill>
                            <a:srgbClr val="000000"/>
                          </a:solidFill>
                          <a:effectLst/>
                          <a:latin typeface="Calibri" panose="020F0502020204030204" pitchFamily="34" charset="0"/>
                        </a:rPr>
                        <a:t>18</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a:txBody>
                    <a:bodyPr/>
                    <a:lstStyle/>
                    <a:p>
                      <a:pPr algn="ctr" fontAlgn="t"/>
                      <a:r>
                        <a:rPr lang="tr-TR" sz="1100" b="0" i="0" u="none" strike="noStrike">
                          <a:solidFill>
                            <a:srgbClr val="000000"/>
                          </a:solidFill>
                          <a:effectLst/>
                          <a:latin typeface="Calibri" panose="020F0502020204030204" pitchFamily="34" charset="0"/>
                        </a:rPr>
                        <a:t>...</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a:txBody>
                    <a:bodyPr/>
                    <a:lstStyle/>
                    <a:p>
                      <a:pPr algn="ctr" fontAlgn="t"/>
                      <a:r>
                        <a:rPr lang="tr-TR" sz="1100" b="0" i="0" u="none" strike="noStrike">
                          <a:solidFill>
                            <a:srgbClr val="000000"/>
                          </a:solidFill>
                          <a:effectLst/>
                          <a:latin typeface="Calibri" panose="020F0502020204030204" pitchFamily="34" charset="0"/>
                        </a:rPr>
                        <a:t>6</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a:txBody>
                    <a:bodyPr/>
                    <a:lstStyle/>
                    <a:p>
                      <a:pPr algn="ctr" fontAlgn="t"/>
                      <a:r>
                        <a:rPr lang="tr-TR" sz="1100" b="0" i="0" u="none" strike="noStrike">
                          <a:solidFill>
                            <a:srgbClr val="000000"/>
                          </a:solidFill>
                          <a:effectLst/>
                          <a:latin typeface="Calibri" panose="020F0502020204030204" pitchFamily="34" charset="0"/>
                        </a:rPr>
                        <a:t>...</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a:txBody>
                    <a:bodyPr/>
                    <a:lstStyle/>
                    <a:p>
                      <a:pPr algn="ctr" fontAlgn="t"/>
                      <a:r>
                        <a:rPr lang="tr-TR" sz="1100" b="0" i="0" u="none" strike="noStrike" dirty="0">
                          <a:solidFill>
                            <a:srgbClr val="000000"/>
                          </a:solidFill>
                          <a:effectLst/>
                          <a:latin typeface="Calibri" panose="020F0502020204030204" pitchFamily="34" charset="0"/>
                        </a:rPr>
                        <a:t>…</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a:txBody>
                    <a:bodyPr/>
                    <a:lstStyle/>
                    <a:p>
                      <a:pPr algn="l" fontAlgn="t"/>
                      <a:r>
                        <a:rPr lang="tr-TR" sz="1100" b="0" i="0" u="none" strike="noStrike" dirty="0" smtClean="0">
                          <a:solidFill>
                            <a:srgbClr val="000000"/>
                          </a:solidFill>
                          <a:effectLst/>
                          <a:latin typeface="Calibri" panose="020F0502020204030204" pitchFamily="34" charset="0"/>
                        </a:rPr>
                        <a:t>                 18</a:t>
                      </a:r>
                      <a:r>
                        <a:rPr lang="tr-TR" sz="1100" b="0" i="0" u="none" strike="noStrike" dirty="0">
                          <a:solidFill>
                            <a:srgbClr val="000000"/>
                          </a:solidFill>
                          <a:effectLst/>
                          <a:latin typeface="Calibri" panose="020F0502020204030204" pitchFamily="34" charset="0"/>
                        </a:rPr>
                        <a:t>, 24</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r>
              <a:tr h="312234">
                <a:tc>
                  <a:txBody>
                    <a:bodyPr/>
                    <a:lstStyle/>
                    <a:p>
                      <a:pPr algn="l" fontAlgn="t"/>
                      <a:r>
                        <a:rPr lang="tr-TR" sz="1100" b="0" i="0" u="none" strike="noStrike">
                          <a:solidFill>
                            <a:srgbClr val="000000"/>
                          </a:solidFill>
                          <a:effectLst/>
                          <a:latin typeface="Calibri" panose="020F0502020204030204" pitchFamily="34" charset="0"/>
                        </a:rPr>
                        <a:t>4- Okuma-yazma kursu öğretmeni</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a:txBody>
                    <a:bodyPr/>
                    <a:lstStyle/>
                    <a:p>
                      <a:pPr algn="l" fontAlgn="t"/>
                      <a:r>
                        <a:rPr lang="tr-TR" sz="1100" b="0" i="0" u="none" strike="noStrike">
                          <a:solidFill>
                            <a:srgbClr val="000000"/>
                          </a:solidFill>
                          <a:effectLst/>
                          <a:latin typeface="Calibri" panose="020F0502020204030204" pitchFamily="34" charset="0"/>
                        </a:rPr>
                        <a:t>5, 6, 11</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a:txBody>
                    <a:bodyPr/>
                    <a:lstStyle/>
                    <a:p>
                      <a:pPr algn="ctr" fontAlgn="t"/>
                      <a:r>
                        <a:rPr lang="tr-TR" sz="1100" b="0" i="0" u="none" strike="noStrike">
                          <a:solidFill>
                            <a:srgbClr val="000000"/>
                          </a:solidFill>
                          <a:effectLst/>
                          <a:latin typeface="Calibri" panose="020F0502020204030204" pitchFamily="34" charset="0"/>
                        </a:rPr>
                        <a:t>18</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a:txBody>
                    <a:bodyPr/>
                    <a:lstStyle/>
                    <a:p>
                      <a:pPr algn="ctr" fontAlgn="t"/>
                      <a:r>
                        <a:rPr lang="tr-TR" sz="1100" b="0" i="0" u="none" strike="noStrike">
                          <a:solidFill>
                            <a:srgbClr val="000000"/>
                          </a:solidFill>
                          <a:effectLst/>
                          <a:latin typeface="Calibri" panose="020F0502020204030204" pitchFamily="34" charset="0"/>
                        </a:rPr>
                        <a:t>...</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a:txBody>
                    <a:bodyPr/>
                    <a:lstStyle/>
                    <a:p>
                      <a:pPr algn="ctr" fontAlgn="t"/>
                      <a:r>
                        <a:rPr lang="tr-TR" sz="1100" b="0" i="0" u="none" strike="noStrike">
                          <a:solidFill>
                            <a:srgbClr val="000000"/>
                          </a:solidFill>
                          <a:effectLst/>
                          <a:latin typeface="Calibri" panose="020F0502020204030204" pitchFamily="34" charset="0"/>
                        </a:rPr>
                        <a:t>12</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a:txBody>
                    <a:bodyPr/>
                    <a:lstStyle/>
                    <a:p>
                      <a:pPr algn="ctr" fontAlgn="t"/>
                      <a:r>
                        <a:rPr lang="tr-TR" sz="1100" b="0" i="0" u="none" strike="noStrike">
                          <a:solidFill>
                            <a:srgbClr val="000000"/>
                          </a:solidFill>
                          <a:effectLst/>
                          <a:latin typeface="Calibri" panose="020F0502020204030204" pitchFamily="34" charset="0"/>
                        </a:rPr>
                        <a:t>...</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a:txBody>
                    <a:bodyPr/>
                    <a:lstStyle/>
                    <a:p>
                      <a:pPr algn="ctr" fontAlgn="t"/>
                      <a:r>
                        <a:rPr lang="tr-TR" sz="1100" b="0" i="0" u="none" strike="noStrike">
                          <a:solidFill>
                            <a:srgbClr val="000000"/>
                          </a:solidFill>
                          <a:effectLst/>
                          <a:latin typeface="Calibri" panose="020F0502020204030204" pitchFamily="34" charset="0"/>
                        </a:rPr>
                        <a:t>...</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a:txBody>
                    <a:bodyPr/>
                    <a:lstStyle/>
                    <a:p>
                      <a:pPr algn="ctr" fontAlgn="t"/>
                      <a:r>
                        <a:rPr lang="tr-TR" sz="1100" b="0" i="0" u="none" strike="noStrike">
                          <a:solidFill>
                            <a:srgbClr val="000000"/>
                          </a:solidFill>
                          <a:effectLst/>
                          <a:latin typeface="Calibri" panose="020F0502020204030204" pitchFamily="34" charset="0"/>
                        </a:rPr>
                        <a:t>3</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a:txBody>
                    <a:bodyPr/>
                    <a:lstStyle/>
                    <a:p>
                      <a:pPr algn="ctr" fontAlgn="t"/>
                      <a:r>
                        <a:rPr lang="tr-TR" sz="1100" b="0" i="0" u="none" strike="noStrike" dirty="0">
                          <a:solidFill>
                            <a:srgbClr val="000000"/>
                          </a:solidFill>
                          <a:effectLst/>
                          <a:latin typeface="Calibri" panose="020F0502020204030204" pitchFamily="34" charset="0"/>
                        </a:rPr>
                        <a:t>15</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r>
              <a:tr h="312234">
                <a:tc>
                  <a:txBody>
                    <a:bodyPr/>
                    <a:lstStyle/>
                    <a:p>
                      <a:pPr algn="l" fontAlgn="t"/>
                      <a:r>
                        <a:rPr lang="nn-NO" sz="1100" b="0" i="0" u="none" strike="noStrike">
                          <a:solidFill>
                            <a:srgbClr val="000000"/>
                          </a:solidFill>
                          <a:effectLst/>
                          <a:latin typeface="Calibri" panose="020F0502020204030204" pitchFamily="34" charset="0"/>
                        </a:rPr>
                        <a:t>5- Genel bilgi ve meslek dersleri kapsamına</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a:txBody>
                    <a:bodyPr/>
                    <a:lstStyle/>
                    <a:p>
                      <a:pPr algn="l" fontAlgn="t"/>
                      <a:r>
                        <a:rPr lang="tr-TR" sz="1100" b="0" i="0" u="none" strike="noStrike">
                          <a:solidFill>
                            <a:srgbClr val="000000"/>
                          </a:solidFill>
                          <a:effectLst/>
                          <a:latin typeface="Calibri" panose="020F0502020204030204" pitchFamily="34" charset="0"/>
                        </a:rPr>
                        <a:t>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a:txBody>
                    <a:bodyPr/>
                    <a:lstStyle/>
                    <a:p>
                      <a:pPr algn="l" fontAlgn="t"/>
                      <a:r>
                        <a:rPr lang="tr-TR" sz="1100" b="0" i="0" u="none" strike="noStrike">
                          <a:solidFill>
                            <a:srgbClr val="000000"/>
                          </a:solidFill>
                          <a:effectLst/>
                          <a:latin typeface="Calibri" panose="020F0502020204030204" pitchFamily="34" charset="0"/>
                        </a:rPr>
                        <a:t>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a:txBody>
                    <a:bodyPr/>
                    <a:lstStyle/>
                    <a:p>
                      <a:pPr algn="l" fontAlgn="t"/>
                      <a:r>
                        <a:rPr lang="tr-TR" sz="1100" b="0" i="0" u="none" strike="noStrike">
                          <a:solidFill>
                            <a:srgbClr val="000000"/>
                          </a:solidFill>
                          <a:effectLst/>
                          <a:latin typeface="Calibri" panose="020F0502020204030204" pitchFamily="34" charset="0"/>
                        </a:rPr>
                        <a:t>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a:txBody>
                    <a:bodyPr/>
                    <a:lstStyle/>
                    <a:p>
                      <a:pPr algn="l" fontAlgn="t"/>
                      <a:r>
                        <a:rPr lang="tr-TR" sz="1100" b="0" i="0" u="none" strike="noStrike">
                          <a:solidFill>
                            <a:srgbClr val="000000"/>
                          </a:solidFill>
                          <a:effectLst/>
                          <a:latin typeface="Calibri" panose="020F0502020204030204" pitchFamily="34" charset="0"/>
                        </a:rPr>
                        <a:t>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a:txBody>
                    <a:bodyPr/>
                    <a:lstStyle/>
                    <a:p>
                      <a:pPr algn="l" fontAlgn="t"/>
                      <a:r>
                        <a:rPr lang="tr-TR" sz="1100" b="0" i="0" u="none" strike="noStrike">
                          <a:solidFill>
                            <a:srgbClr val="000000"/>
                          </a:solidFill>
                          <a:effectLst/>
                          <a:latin typeface="Calibri" panose="020F0502020204030204" pitchFamily="34" charset="0"/>
                        </a:rPr>
                        <a:t>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a:txBody>
                    <a:bodyPr/>
                    <a:lstStyle/>
                    <a:p>
                      <a:pPr algn="l" fontAlgn="t"/>
                      <a:r>
                        <a:rPr lang="tr-TR" sz="1100" b="0" i="0" u="none" strike="noStrike">
                          <a:solidFill>
                            <a:srgbClr val="000000"/>
                          </a:solidFill>
                          <a:effectLst/>
                          <a:latin typeface="Calibri" panose="020F0502020204030204" pitchFamily="34" charset="0"/>
                        </a:rPr>
                        <a:t>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a:txBody>
                    <a:bodyPr/>
                    <a:lstStyle/>
                    <a:p>
                      <a:pPr algn="l" fontAlgn="t"/>
                      <a:r>
                        <a:rPr lang="tr-TR" sz="1100" b="0" i="0" u="none" strike="noStrike">
                          <a:solidFill>
                            <a:srgbClr val="000000"/>
                          </a:solidFill>
                          <a:effectLst/>
                          <a:latin typeface="Calibri" panose="020F0502020204030204" pitchFamily="34" charset="0"/>
                        </a:rPr>
                        <a:t>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a:txBody>
                    <a:bodyPr/>
                    <a:lstStyle/>
                    <a:p>
                      <a:pPr algn="l" fontAlgn="t"/>
                      <a:r>
                        <a:rPr lang="tr-TR" sz="1100" b="0" i="0" u="none" strike="noStrike" dirty="0">
                          <a:solidFill>
                            <a:srgbClr val="000000"/>
                          </a:solidFill>
                          <a:effectLst/>
                          <a:latin typeface="Calibri" panose="020F0502020204030204" pitchFamily="34" charset="0"/>
                        </a:rPr>
                        <a:t>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r>
              <a:tr h="312234">
                <a:tc>
                  <a:txBody>
                    <a:bodyPr/>
                    <a:lstStyle/>
                    <a:p>
                      <a:pPr algn="l" fontAlgn="t"/>
                      <a:r>
                        <a:rPr lang="tr-TR" sz="1100" b="0" i="0" u="none" strike="noStrike">
                          <a:solidFill>
                            <a:srgbClr val="000000"/>
                          </a:solidFill>
                          <a:effectLst/>
                          <a:latin typeface="Calibri" panose="020F0502020204030204" pitchFamily="34" charset="0"/>
                        </a:rPr>
                        <a:t>dahil kurs öğretmenleri</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a:txBody>
                    <a:bodyPr/>
                    <a:lstStyle/>
                    <a:p>
                      <a:pPr algn="l" fontAlgn="t"/>
                      <a:r>
                        <a:rPr lang="tr-TR" sz="1100" b="0" i="0" u="none" strike="noStrike">
                          <a:solidFill>
                            <a:srgbClr val="000000"/>
                          </a:solidFill>
                          <a:effectLst/>
                          <a:latin typeface="Calibri" panose="020F0502020204030204" pitchFamily="34" charset="0"/>
                        </a:rPr>
                        <a:t>5, 6, 11</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a:txBody>
                    <a:bodyPr/>
                    <a:lstStyle/>
                    <a:p>
                      <a:pPr algn="ctr" fontAlgn="t"/>
                      <a:r>
                        <a:rPr lang="tr-TR" sz="1100" b="0" i="0" u="none" strike="noStrike">
                          <a:solidFill>
                            <a:srgbClr val="000000"/>
                          </a:solidFill>
                          <a:effectLst/>
                          <a:latin typeface="Calibri" panose="020F0502020204030204" pitchFamily="34" charset="0"/>
                        </a:rPr>
                        <a:t>15</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a:txBody>
                    <a:bodyPr/>
                    <a:lstStyle/>
                    <a:p>
                      <a:pPr algn="ctr" fontAlgn="t"/>
                      <a:r>
                        <a:rPr lang="tr-TR" sz="1100" b="0" i="0" u="none" strike="noStrike">
                          <a:solidFill>
                            <a:srgbClr val="000000"/>
                          </a:solidFill>
                          <a:effectLst/>
                          <a:latin typeface="Calibri" panose="020F0502020204030204" pitchFamily="34" charset="0"/>
                        </a:rPr>
                        <a:t>...</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a:txBody>
                    <a:bodyPr/>
                    <a:lstStyle/>
                    <a:p>
                      <a:pPr algn="ctr" fontAlgn="t"/>
                      <a:r>
                        <a:rPr lang="tr-TR" sz="1100" b="0" i="0" u="none" strike="noStrike">
                          <a:solidFill>
                            <a:srgbClr val="000000"/>
                          </a:solidFill>
                          <a:effectLst/>
                          <a:latin typeface="Calibri" panose="020F0502020204030204" pitchFamily="34" charset="0"/>
                        </a:rPr>
                        <a:t>6</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a:txBody>
                    <a:bodyPr/>
                    <a:lstStyle/>
                    <a:p>
                      <a:pPr algn="ctr" fontAlgn="t"/>
                      <a:r>
                        <a:rPr lang="tr-TR" sz="1100" b="0" i="0" u="none" strike="noStrike">
                          <a:solidFill>
                            <a:srgbClr val="000000"/>
                          </a:solidFill>
                          <a:effectLst/>
                          <a:latin typeface="Calibri" panose="020F0502020204030204" pitchFamily="34" charset="0"/>
                        </a:rPr>
                        <a:t>9</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a:txBody>
                    <a:bodyPr/>
                    <a:lstStyle/>
                    <a:p>
                      <a:pPr algn="ctr" fontAlgn="t"/>
                      <a:r>
                        <a:rPr lang="tr-TR" sz="1100" b="0" i="0" u="none" strike="noStrike" dirty="0">
                          <a:solidFill>
                            <a:srgbClr val="000000"/>
                          </a:solidFill>
                          <a:effectLst/>
                          <a:latin typeface="Calibri" panose="020F0502020204030204" pitchFamily="34" charset="0"/>
                        </a:rPr>
                        <a:t>...</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a:txBody>
                    <a:bodyPr/>
                    <a:lstStyle/>
                    <a:p>
                      <a:pPr algn="ctr" fontAlgn="t"/>
                      <a:r>
                        <a:rPr lang="tr-TR" sz="1100" b="0" i="0" u="none" strike="noStrike">
                          <a:solidFill>
                            <a:srgbClr val="000000"/>
                          </a:solidFill>
                          <a:effectLst/>
                          <a:latin typeface="Calibri" panose="020F0502020204030204" pitchFamily="34" charset="0"/>
                        </a:rPr>
                        <a:t>3</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a:txBody>
                    <a:bodyPr/>
                    <a:lstStyle/>
                    <a:p>
                      <a:pPr algn="ctr" fontAlgn="t"/>
                      <a:r>
                        <a:rPr lang="tr-TR" sz="1100" b="0" i="0" u="none" strike="noStrike" dirty="0">
                          <a:solidFill>
                            <a:srgbClr val="000000"/>
                          </a:solidFill>
                          <a:effectLst/>
                          <a:latin typeface="Calibri" panose="020F0502020204030204" pitchFamily="34" charset="0"/>
                        </a:rPr>
                        <a:t>18</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r>
              <a:tr h="624468">
                <a:tc>
                  <a:txBody>
                    <a:bodyPr/>
                    <a:lstStyle/>
                    <a:p>
                      <a:pPr algn="l" fontAlgn="t"/>
                      <a:r>
                        <a:rPr lang="tr-TR" sz="1100" b="0" i="0" u="none" strike="noStrike">
                          <a:solidFill>
                            <a:srgbClr val="000000"/>
                          </a:solidFill>
                          <a:effectLst/>
                          <a:latin typeface="Calibri" panose="020F0502020204030204" pitchFamily="34" charset="0"/>
                        </a:rPr>
                        <a:t>6- Atölye ve lab. dersleri kapsamına dahil kurs öğr.</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a:txBody>
                    <a:bodyPr/>
                    <a:lstStyle/>
                    <a:p>
                      <a:pPr algn="l" fontAlgn="t"/>
                      <a:r>
                        <a:rPr lang="tr-TR" sz="1100" b="0" i="0" u="none" strike="noStrike">
                          <a:solidFill>
                            <a:srgbClr val="000000"/>
                          </a:solidFill>
                          <a:effectLst/>
                          <a:latin typeface="Calibri" panose="020F0502020204030204" pitchFamily="34" charset="0"/>
                        </a:rPr>
                        <a:t>5, 6, 11</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a:txBody>
                    <a:bodyPr/>
                    <a:lstStyle/>
                    <a:p>
                      <a:pPr algn="ctr" fontAlgn="t"/>
                      <a:r>
                        <a:rPr lang="tr-TR" sz="1100" b="0" i="0" u="none" strike="noStrike">
                          <a:solidFill>
                            <a:srgbClr val="000000"/>
                          </a:solidFill>
                          <a:effectLst/>
                          <a:latin typeface="Calibri" panose="020F0502020204030204" pitchFamily="34" charset="0"/>
                        </a:rPr>
                        <a:t>20</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a:txBody>
                    <a:bodyPr/>
                    <a:lstStyle/>
                    <a:p>
                      <a:pPr algn="ctr" fontAlgn="t"/>
                      <a:r>
                        <a:rPr lang="tr-TR" sz="1100" b="0" i="0" u="none" strike="noStrike">
                          <a:solidFill>
                            <a:srgbClr val="000000"/>
                          </a:solidFill>
                          <a:effectLst/>
                          <a:latin typeface="Calibri" panose="020F0502020204030204" pitchFamily="34" charset="0"/>
                        </a:rPr>
                        <a:t>...</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a:txBody>
                    <a:bodyPr/>
                    <a:lstStyle/>
                    <a:p>
                      <a:pPr algn="ctr" fontAlgn="t"/>
                      <a:r>
                        <a:rPr lang="tr-TR" sz="1100" b="0" i="0" u="none" strike="noStrike">
                          <a:solidFill>
                            <a:srgbClr val="000000"/>
                          </a:solidFill>
                          <a:effectLst/>
                          <a:latin typeface="Calibri" panose="020F0502020204030204" pitchFamily="34" charset="0"/>
                        </a:rPr>
                        <a:t>20</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a:txBody>
                    <a:bodyPr/>
                    <a:lstStyle/>
                    <a:p>
                      <a:pPr algn="ctr" fontAlgn="t"/>
                      <a:r>
                        <a:rPr lang="tr-TR" sz="1100" b="0" i="0" u="none" strike="noStrike">
                          <a:solidFill>
                            <a:srgbClr val="000000"/>
                          </a:solidFill>
                          <a:effectLst/>
                          <a:latin typeface="Calibri" panose="020F0502020204030204" pitchFamily="34" charset="0"/>
                        </a:rPr>
                        <a:t>4</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a:txBody>
                    <a:bodyPr/>
                    <a:lstStyle/>
                    <a:p>
                      <a:pPr algn="ctr" fontAlgn="t"/>
                      <a:r>
                        <a:rPr lang="tr-TR" sz="1100" b="0" i="0" u="none" strike="noStrike">
                          <a:solidFill>
                            <a:srgbClr val="000000"/>
                          </a:solidFill>
                          <a:effectLst/>
                          <a:latin typeface="Calibri" panose="020F0502020204030204" pitchFamily="34" charset="0"/>
                        </a:rPr>
                        <a:t>...</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a:txBody>
                    <a:bodyPr/>
                    <a:lstStyle/>
                    <a:p>
                      <a:pPr algn="ctr" fontAlgn="t"/>
                      <a:r>
                        <a:rPr lang="tr-TR" sz="1100" b="0" i="0" u="none" strike="noStrike">
                          <a:solidFill>
                            <a:srgbClr val="000000"/>
                          </a:solidFill>
                          <a:effectLst/>
                          <a:latin typeface="Calibri" panose="020F0502020204030204" pitchFamily="34" charset="0"/>
                        </a:rPr>
                        <a:t>3</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a:txBody>
                    <a:bodyPr/>
                    <a:lstStyle/>
                    <a:p>
                      <a:pPr algn="ctr" fontAlgn="t"/>
                      <a:r>
                        <a:rPr lang="tr-TR" sz="1100" b="0" i="0" u="none" strike="noStrike" dirty="0">
                          <a:solidFill>
                            <a:srgbClr val="000000"/>
                          </a:solidFill>
                          <a:effectLst/>
                          <a:latin typeface="Calibri" panose="020F0502020204030204" pitchFamily="34" charset="0"/>
                        </a:rPr>
                        <a:t>27</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r>
              <a:tr h="312234">
                <a:tc>
                  <a:txBody>
                    <a:bodyPr/>
                    <a:lstStyle/>
                    <a:p>
                      <a:pPr algn="l" fontAlgn="t"/>
                      <a:r>
                        <a:rPr lang="tr-TR" sz="1100" b="0" i="0" u="none" strike="noStrike">
                          <a:solidFill>
                            <a:srgbClr val="000000"/>
                          </a:solidFill>
                          <a:effectLst/>
                          <a:latin typeface="Calibri" panose="020F0502020204030204" pitchFamily="34" charset="0"/>
                        </a:rPr>
                        <a:t>7- Rehber öğretmen</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a:txBody>
                    <a:bodyPr/>
                    <a:lstStyle/>
                    <a:p>
                      <a:pPr algn="ctr" fontAlgn="t"/>
                      <a:r>
                        <a:rPr lang="tr-TR" sz="1100" b="0" i="0" u="none" strike="noStrike">
                          <a:solidFill>
                            <a:srgbClr val="000000"/>
                          </a:solidFill>
                          <a:effectLst/>
                          <a:latin typeface="Calibri" panose="020F0502020204030204" pitchFamily="34" charset="0"/>
                        </a:rPr>
                        <a:t>10</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a:txBody>
                    <a:bodyPr/>
                    <a:lstStyle/>
                    <a:p>
                      <a:pPr algn="ctr" fontAlgn="t"/>
                      <a:r>
                        <a:rPr lang="tr-TR" sz="1100" b="0" i="0" u="none" strike="noStrike">
                          <a:solidFill>
                            <a:srgbClr val="000000"/>
                          </a:solidFill>
                          <a:effectLst/>
                          <a:latin typeface="Calibri" panose="020F0502020204030204" pitchFamily="34" charset="0"/>
                        </a:rPr>
                        <a:t>...</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a:txBody>
                    <a:bodyPr/>
                    <a:lstStyle/>
                    <a:p>
                      <a:pPr algn="ctr" fontAlgn="t"/>
                      <a:r>
                        <a:rPr lang="tr-TR" sz="1100" b="0" i="0" u="none" strike="noStrike">
                          <a:solidFill>
                            <a:srgbClr val="000000"/>
                          </a:solidFill>
                          <a:effectLst/>
                          <a:latin typeface="Calibri" panose="020F0502020204030204" pitchFamily="34" charset="0"/>
                        </a:rPr>
                        <a:t>18**</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a:txBody>
                    <a:bodyPr/>
                    <a:lstStyle/>
                    <a:p>
                      <a:pPr algn="ctr" fontAlgn="t"/>
                      <a:r>
                        <a:rPr lang="tr-TR" sz="1100" b="0" i="0" u="none" strike="noStrike">
                          <a:solidFill>
                            <a:srgbClr val="000000"/>
                          </a:solidFill>
                          <a:effectLst/>
                          <a:latin typeface="Calibri" panose="020F0502020204030204" pitchFamily="34" charset="0"/>
                        </a:rPr>
                        <a:t>...</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a:txBody>
                    <a:bodyPr/>
                    <a:lstStyle/>
                    <a:p>
                      <a:pPr algn="ctr" fontAlgn="t"/>
                      <a:r>
                        <a:rPr lang="tr-TR" sz="1100" b="0" i="0" u="none" strike="noStrike">
                          <a:solidFill>
                            <a:srgbClr val="000000"/>
                          </a:solidFill>
                          <a:effectLst/>
                          <a:latin typeface="Calibri" panose="020F0502020204030204" pitchFamily="34" charset="0"/>
                        </a:rPr>
                        <a:t>…</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a:txBody>
                    <a:bodyPr/>
                    <a:lstStyle/>
                    <a:p>
                      <a:pPr algn="ctr" fontAlgn="t"/>
                      <a:r>
                        <a:rPr lang="tr-TR" sz="1100" b="0" i="0" u="none" strike="noStrike">
                          <a:solidFill>
                            <a:srgbClr val="000000"/>
                          </a:solidFill>
                          <a:effectLst/>
                          <a:latin typeface="Calibri" panose="020F0502020204030204" pitchFamily="34" charset="0"/>
                        </a:rPr>
                        <a:t>...</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a:txBody>
                    <a:bodyPr/>
                    <a:lstStyle/>
                    <a:p>
                      <a:pPr algn="ctr" fontAlgn="t"/>
                      <a:r>
                        <a:rPr lang="tr-TR" sz="1100" b="0" i="0" u="none" strike="noStrike">
                          <a:solidFill>
                            <a:srgbClr val="000000"/>
                          </a:solidFill>
                          <a:effectLst/>
                          <a:latin typeface="Calibri" panose="020F0502020204030204" pitchFamily="34" charset="0"/>
                        </a:rPr>
                        <a:t>…</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a:txBody>
                    <a:bodyPr/>
                    <a:lstStyle/>
                    <a:p>
                      <a:pPr algn="ctr" fontAlgn="t"/>
                      <a:r>
                        <a:rPr lang="tr-TR" sz="1100" b="0" i="0" u="none" strike="noStrike" dirty="0">
                          <a:solidFill>
                            <a:srgbClr val="000000"/>
                          </a:solidFill>
                          <a:effectLst/>
                          <a:latin typeface="Calibri" panose="020F0502020204030204" pitchFamily="34" charset="0"/>
                        </a:rPr>
                        <a:t>18</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r>
            </a:tbl>
          </a:graphicData>
        </a:graphic>
      </p:graphicFrame>
    </p:spTree>
    <p:extLst>
      <p:ext uri="{BB962C8B-B14F-4D97-AF65-F5344CB8AC3E}">
        <p14:creationId xmlns:p14="http://schemas.microsoft.com/office/powerpoint/2010/main" val="1570419001"/>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rPr>
              <a:t>MEVZUAT</a:t>
            </a:r>
            <a:endParaRPr lang="tr-TR" b="1" dirty="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endParaRPr>
          </a:p>
        </p:txBody>
      </p:sp>
      <p:sp>
        <p:nvSpPr>
          <p:cNvPr id="3" name="İçerik Yer Tutucusu 2"/>
          <p:cNvSpPr>
            <a:spLocks noGrp="1"/>
          </p:cNvSpPr>
          <p:nvPr>
            <p:ph idx="1"/>
          </p:nvPr>
        </p:nvSpPr>
        <p:spPr/>
        <p:style>
          <a:lnRef idx="1">
            <a:schemeClr val="accent1"/>
          </a:lnRef>
          <a:fillRef idx="2">
            <a:schemeClr val="accent1"/>
          </a:fillRef>
          <a:effectRef idx="1">
            <a:schemeClr val="accent1"/>
          </a:effectRef>
          <a:fontRef idx="minor">
            <a:schemeClr val="dk1"/>
          </a:fontRef>
        </p:style>
        <p:txBody>
          <a:bodyPr/>
          <a:lstStyle/>
          <a:p>
            <a:r>
              <a:rPr lang="tr-TR" dirty="0" smtClean="0"/>
              <a:t>MİLLÎ EĞİTİM BAKANLIĞI YÖNETİCİ VE ÖĞRETMENLERİNİN DERS VE EK DERS SAATLERİNE İLİŞKİN KARAR </a:t>
            </a:r>
          </a:p>
          <a:p>
            <a:pPr marL="0" indent="0">
              <a:buNone/>
            </a:pPr>
            <a:endParaRPr lang="tr-TR" dirty="0" smtClean="0"/>
          </a:p>
          <a:p>
            <a:r>
              <a:rPr lang="tr-TR" dirty="0" smtClean="0"/>
              <a:t>TOPLU SÖZLEŞME METİNLERİ/KAMU GÖREVLİLERİ HAKEM KURULU KARARLARI</a:t>
            </a:r>
          </a:p>
          <a:p>
            <a:pPr marL="0" indent="0">
              <a:buNone/>
            </a:pPr>
            <a:endParaRPr lang="tr-TR" dirty="0" smtClean="0"/>
          </a:p>
          <a:p>
            <a:r>
              <a:rPr lang="tr-TR" dirty="0" smtClean="0"/>
              <a:t>MEB GÖRÜŞ YAZILARI</a:t>
            </a:r>
            <a:br>
              <a:rPr lang="tr-TR" dirty="0" smtClean="0"/>
            </a:br>
            <a:endParaRPr lang="tr-TR" dirty="0"/>
          </a:p>
        </p:txBody>
      </p:sp>
    </p:spTree>
    <p:extLst>
      <p:ext uri="{BB962C8B-B14F-4D97-AF65-F5344CB8AC3E}">
        <p14:creationId xmlns:p14="http://schemas.microsoft.com/office/powerpoint/2010/main" val="27240617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xit" presetSubtype="0" fill="hold" grpId="0" nodeType="clickEffect">
                                  <p:stCondLst>
                                    <p:cond delay="0"/>
                                  </p:stCondLst>
                                  <p:childTnLst>
                                    <p:animEffect transition="out" filter="fade">
                                      <p:cBhvr>
                                        <p:cTn id="6" dur="2000"/>
                                        <p:tgtEl>
                                          <p:spTgt spid="2"/>
                                        </p:tgtEl>
                                      </p:cBhvr>
                                    </p:animEffect>
                                    <p:anim calcmode="lin" valueType="num">
                                      <p:cBhvr>
                                        <p:cTn id="7" dur="2000"/>
                                        <p:tgtEl>
                                          <p:spTgt spid="2"/>
                                        </p:tgtEl>
                                        <p:attrNameLst>
                                          <p:attrName>ppt_w</p:attrName>
                                        </p:attrNameLst>
                                      </p:cBhvr>
                                      <p:tavLst>
                                        <p:tav tm="0">
                                          <p:val>
                                            <p:strVal val="ppt_w"/>
                                          </p:val>
                                        </p:tav>
                                        <p:tav tm="5000">
                                          <p:val>
                                            <p:strVal val="0.92*ppt_w"/>
                                          </p:val>
                                        </p:tav>
                                        <p:tav tm="10000">
                                          <p:val>
                                            <p:strVal val="0.71*ppt_w"/>
                                          </p:val>
                                        </p:tav>
                                        <p:tav tm="15000">
                                          <p:val>
                                            <p:strVal val="0.38*ppt_w"/>
                                          </p:val>
                                        </p:tav>
                                        <p:tav tm="20000">
                                          <p:val>
                                            <p:fltVal val="0"/>
                                          </p:val>
                                        </p:tav>
                                        <p:tav tm="25000">
                                          <p:val>
                                            <p:strVal val="-0.38*ppt_w"/>
                                          </p:val>
                                        </p:tav>
                                        <p:tav tm="30000">
                                          <p:val>
                                            <p:strVal val="-0.71*ppt_w"/>
                                          </p:val>
                                        </p:tav>
                                        <p:tav tm="35000">
                                          <p:val>
                                            <p:strVal val="-0.92*ppt_w"/>
                                          </p:val>
                                        </p:tav>
                                        <p:tav tm="40000">
                                          <p:val>
                                            <p:strVal val="-ppt_w"/>
                                          </p:val>
                                        </p:tav>
                                        <p:tav tm="45000">
                                          <p:val>
                                            <p:strVal val="-0.92*ppt_w"/>
                                          </p:val>
                                        </p:tav>
                                        <p:tav tm="50000">
                                          <p:val>
                                            <p:strVal val="-0.71*ppt_w"/>
                                          </p:val>
                                        </p:tav>
                                        <p:tav tm="55000">
                                          <p:val>
                                            <p:strVal val="-0.38*ppt_w"/>
                                          </p:val>
                                        </p:tav>
                                        <p:tav tm="60000">
                                          <p:val>
                                            <p:fltVal val="0"/>
                                          </p:val>
                                        </p:tav>
                                        <p:tav tm="65000">
                                          <p:val>
                                            <p:strVal val="0.38*ppt_w"/>
                                          </p:val>
                                        </p:tav>
                                        <p:tav tm="70000">
                                          <p:val>
                                            <p:strVal val="0.71*ppt_w"/>
                                          </p:val>
                                        </p:tav>
                                        <p:tav tm="75000">
                                          <p:val>
                                            <p:strVal val="0.92*ppt_w"/>
                                          </p:val>
                                        </p:tav>
                                        <p:tav tm="80000">
                                          <p:val>
                                            <p:strVal val="ppt_w"/>
                                          </p:val>
                                        </p:tav>
                                        <p:tav tm="85000">
                                          <p:val>
                                            <p:strVal val="0.92*ppt_w"/>
                                          </p:val>
                                        </p:tav>
                                        <p:tav tm="90000">
                                          <p:val>
                                            <p:strVal val="0.71*ppt_w"/>
                                          </p:val>
                                        </p:tav>
                                        <p:tav tm="95000">
                                          <p:val>
                                            <p:strVal val="0.38*ppt_w"/>
                                          </p:val>
                                        </p:tav>
                                        <p:tav tm="100000">
                                          <p:val>
                                            <p:fltVal val="0"/>
                                          </p:val>
                                        </p:tav>
                                      </p:tavLst>
                                    </p:anim>
                                    <p:anim calcmode="lin" valueType="num">
                                      <p:cBhvr>
                                        <p:cTn id="8" dur="2000"/>
                                        <p:tgtEl>
                                          <p:spTgt spid="2"/>
                                        </p:tgtEl>
                                        <p:attrNameLst>
                                          <p:attrName>ppt_h</p:attrName>
                                        </p:attrNameLst>
                                      </p:cBhvr>
                                      <p:tavLst>
                                        <p:tav tm="0">
                                          <p:val>
                                            <p:strVal val="ppt_h"/>
                                          </p:val>
                                        </p:tav>
                                        <p:tav tm="100000">
                                          <p:val>
                                            <p:strVal val="ppt_h"/>
                                          </p:val>
                                        </p:tav>
                                      </p:tavLst>
                                    </p:anim>
                                    <p:set>
                                      <p:cBhvr>
                                        <p:cTn id="9" dur="1" fill="hold">
                                          <p:stCondLst>
                                            <p:cond delay="1999"/>
                                          </p:stCondLst>
                                        </p:cTn>
                                        <p:tgtEl>
                                          <p:spTgt spid="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33815" y="457200"/>
            <a:ext cx="11219985" cy="809625"/>
          </a:xfrm>
          <a:ln>
            <a:solidFill>
              <a:srgbClr val="FFC000"/>
            </a:solidFill>
          </a:ln>
        </p:spPr>
        <p:txBody>
          <a:bodyPr>
            <a:normAutofit/>
          </a:bodyPr>
          <a:lstStyle/>
          <a:p>
            <a:r>
              <a:rPr lang="tr-TR" dirty="0">
                <a:solidFill>
                  <a:srgbClr val="000000"/>
                </a:solidFill>
                <a:latin typeface="Calibri" panose="020F0502020204030204" pitchFamily="34" charset="0"/>
              </a:rPr>
              <a:t>REHBERLİK VE ARAŞTIRMA </a:t>
            </a:r>
            <a:r>
              <a:rPr lang="tr-TR" dirty="0" smtClean="0">
                <a:solidFill>
                  <a:srgbClr val="000000"/>
                </a:solidFill>
                <a:latin typeface="Calibri" panose="020F0502020204030204" pitchFamily="34" charset="0"/>
              </a:rPr>
              <a:t>MERKEZİ</a:t>
            </a:r>
            <a:endParaRPr lang="tr-TR" dirty="0"/>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2650239535"/>
              </p:ext>
            </p:extLst>
          </p:nvPr>
        </p:nvGraphicFramePr>
        <p:xfrm>
          <a:off x="133815" y="1362074"/>
          <a:ext cx="11764535" cy="4548072"/>
        </p:xfrm>
        <a:graphic>
          <a:graphicData uri="http://schemas.openxmlformats.org/drawingml/2006/table">
            <a:tbl>
              <a:tblPr/>
              <a:tblGrid>
                <a:gridCol w="3045125"/>
                <a:gridCol w="705739"/>
                <a:gridCol w="1778463"/>
                <a:gridCol w="1058609"/>
                <a:gridCol w="793958"/>
                <a:gridCol w="793958"/>
                <a:gridCol w="973920"/>
                <a:gridCol w="931575"/>
                <a:gridCol w="1683188"/>
              </a:tblGrid>
              <a:tr h="1536905">
                <a:tc>
                  <a:txBody>
                    <a:bodyPr/>
                    <a:lstStyle/>
                    <a:p>
                      <a:pPr algn="l" fontAlgn="b"/>
                      <a:r>
                        <a:rPr lang="tr-TR" sz="1100" b="0" i="0" u="none" strike="noStrike" dirty="0">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a:txBody>
                    <a:bodyPr/>
                    <a:lstStyle/>
                    <a:p>
                      <a:pPr algn="l" fontAlgn="b"/>
                      <a:r>
                        <a:rPr lang="tr-TR" sz="11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a:txBody>
                    <a:bodyPr/>
                    <a:lstStyle/>
                    <a:p>
                      <a:pPr algn="ctr" fontAlgn="t"/>
                      <a:r>
                        <a:rPr lang="tr-TR" sz="1100" b="0" i="0" u="none" strike="noStrike">
                          <a:solidFill>
                            <a:srgbClr val="000000"/>
                          </a:solidFill>
                          <a:effectLst/>
                          <a:latin typeface="Calibri" panose="020F0502020204030204" pitchFamily="34" charset="0"/>
                        </a:rPr>
                        <a:t>AYLIK KARŞILIĞI DERS GÖREVİ</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a:txBody>
                    <a:bodyPr/>
                    <a:lstStyle/>
                    <a:p>
                      <a:pPr algn="ctr" fontAlgn="t"/>
                      <a:r>
                        <a:rPr lang="tr-TR" sz="1100" b="0" i="0" u="none" strike="noStrike" dirty="0">
                          <a:solidFill>
                            <a:srgbClr val="000000"/>
                          </a:solidFill>
                          <a:effectLst/>
                          <a:latin typeface="Calibri" panose="020F0502020204030204" pitchFamily="34" charset="0"/>
                        </a:rPr>
                        <a:t>DERS NİTELİĞİNDE YÖNETİM GÖREVİ</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a:txBody>
                    <a:bodyPr/>
                    <a:lstStyle/>
                    <a:p>
                      <a:pPr algn="l" fontAlgn="t"/>
                      <a:r>
                        <a:rPr lang="tr-TR" sz="1100" b="0" i="0" u="none" strike="noStrike">
                          <a:solidFill>
                            <a:srgbClr val="000000"/>
                          </a:solidFill>
                          <a:effectLst/>
                          <a:latin typeface="Calibri" panose="020F0502020204030204" pitchFamily="34" charset="0"/>
                        </a:rPr>
                        <a:t>ZORUNLU EK DERS GÖREVİ</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a:txBody>
                    <a:bodyPr/>
                    <a:lstStyle/>
                    <a:p>
                      <a:pPr algn="ctr" fontAlgn="t"/>
                      <a:r>
                        <a:rPr lang="tr-TR" sz="1100" b="0" i="0" u="none" strike="noStrike">
                          <a:solidFill>
                            <a:srgbClr val="000000"/>
                          </a:solidFill>
                          <a:effectLst/>
                          <a:latin typeface="Calibri" panose="020F0502020204030204" pitchFamily="34" charset="0"/>
                        </a:rPr>
                        <a:t>İSTEĞE BAĞLI EK DERS GÖREVİ</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a:txBody>
                    <a:bodyPr/>
                    <a:lstStyle/>
                    <a:p>
                      <a:pPr algn="ctr" fontAlgn="t"/>
                      <a:r>
                        <a:rPr lang="tr-TR" sz="1100" b="0" i="0" u="none" strike="noStrike">
                          <a:solidFill>
                            <a:srgbClr val="000000"/>
                          </a:solidFill>
                          <a:effectLst/>
                          <a:latin typeface="Calibri" panose="020F0502020204030204" pitchFamily="34" charset="0"/>
                        </a:rPr>
                        <a:t>ÖĞRENCİ SOSYAL ve KİŞİLİK HİZMETLERİ</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a:txBody>
                    <a:bodyPr/>
                    <a:lstStyle/>
                    <a:p>
                      <a:pPr algn="ctr" fontAlgn="t"/>
                      <a:r>
                        <a:rPr lang="tr-TR" sz="1100" b="0" i="0" u="none" strike="noStrike">
                          <a:solidFill>
                            <a:srgbClr val="000000"/>
                          </a:solidFill>
                          <a:effectLst/>
                          <a:latin typeface="Calibri" panose="020F0502020204030204" pitchFamily="34" charset="0"/>
                        </a:rPr>
                        <a:t>HAZIRLIK</a:t>
                      </a:r>
                      <a:br>
                        <a:rPr lang="tr-TR" sz="1100" b="0" i="0" u="none" strike="noStrike">
                          <a:solidFill>
                            <a:srgbClr val="000000"/>
                          </a:solidFill>
                          <a:effectLst/>
                          <a:latin typeface="Calibri" panose="020F0502020204030204" pitchFamily="34" charset="0"/>
                        </a:rPr>
                      </a:br>
                      <a:r>
                        <a:rPr lang="tr-TR" sz="1100" b="0" i="0" u="none" strike="noStrike">
                          <a:solidFill>
                            <a:srgbClr val="000000"/>
                          </a:solidFill>
                          <a:effectLst/>
                          <a:latin typeface="Calibri" panose="020F0502020204030204" pitchFamily="34" charset="0"/>
                        </a:rPr>
                        <a:t>ve PLANLAMA GÖREVİ</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a:txBody>
                    <a:bodyPr/>
                    <a:lstStyle/>
                    <a:p>
                      <a:pPr algn="ctr" fontAlgn="t"/>
                      <a:r>
                        <a:rPr lang="tr-TR" sz="1100" b="0" i="0" u="none" strike="noStrike">
                          <a:solidFill>
                            <a:srgbClr val="000000"/>
                          </a:solidFill>
                          <a:effectLst/>
                          <a:latin typeface="Calibri" panose="020F0502020204030204" pitchFamily="34" charset="0"/>
                        </a:rPr>
                        <a:t>ÜCRET KARŞILIĞI TOPLAM EK DERS SAATİ</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r>
              <a:tr h="254758">
                <a:tc>
                  <a:txBody>
                    <a:bodyPr/>
                    <a:lstStyle/>
                    <a:p>
                      <a:pPr algn="l" fontAlgn="t"/>
                      <a:r>
                        <a:rPr lang="tr-TR" sz="1100" b="0" i="0" u="none" strike="noStrike" dirty="0">
                          <a:solidFill>
                            <a:srgbClr val="000000"/>
                          </a:solidFill>
                          <a:effectLst/>
                          <a:latin typeface="Calibri" panose="020F0502020204030204" pitchFamily="34" charset="0"/>
                        </a:rPr>
                        <a:t>REHBERLİK VE ARAŞTIRMA MERKEZİ</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rowSpan="2">
                  <a:txBody>
                    <a:bodyPr/>
                    <a:lstStyle/>
                    <a:p>
                      <a:pPr algn="ctr" fontAlgn="b"/>
                      <a:r>
                        <a:rPr lang="tr-TR" sz="1100" b="0" i="0" u="none" strike="noStrike">
                          <a:solidFill>
                            <a:srgbClr val="000000"/>
                          </a:solidFill>
                          <a:effectLst/>
                          <a:latin typeface="Calibri" panose="020F0502020204030204" pitchFamily="34" charset="0"/>
                        </a:rPr>
                        <a:t>10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rowSpan="2">
                  <a:txBody>
                    <a:bodyPr/>
                    <a:lstStyle/>
                    <a:p>
                      <a:pPr algn="ctr" fontAlgn="b"/>
                      <a:r>
                        <a:rPr lang="tr-TR" sz="1100" b="0" i="0" u="none" strike="noStrike">
                          <a:solidFill>
                            <a:srgbClr val="000000"/>
                          </a:solidFill>
                          <a:effectLst/>
                          <a:latin typeface="Calibri" panose="020F0502020204030204" pitchFamily="34" charset="0"/>
                        </a:rPr>
                        <a:t>..</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rowSpan="2">
                  <a:txBody>
                    <a:bodyPr/>
                    <a:lstStyle/>
                    <a:p>
                      <a:pPr algn="ctr" fontAlgn="b"/>
                      <a:r>
                        <a:rPr lang="tr-TR" sz="1100" b="0" i="0" u="none" strike="noStrike">
                          <a:solidFill>
                            <a:srgbClr val="000000"/>
                          </a:solidFill>
                          <a:effectLst/>
                          <a:latin typeface="Calibri" panose="020F0502020204030204" pitchFamily="34" charset="0"/>
                        </a:rPr>
                        <a:t>20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rowSpan="2">
                  <a:txBody>
                    <a:bodyPr/>
                    <a:lstStyle/>
                    <a:p>
                      <a:pPr algn="ctr" fontAlgn="b"/>
                      <a:r>
                        <a:rPr lang="tr-TR" sz="1100" b="0" i="0" u="none" strike="noStrike">
                          <a:solidFill>
                            <a:srgbClr val="000000"/>
                          </a:solidFill>
                          <a:effectLst/>
                          <a:latin typeface="Calibri" panose="020F0502020204030204" pitchFamily="34" charset="0"/>
                        </a:rPr>
                        <a:t>...</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rowSpan="2">
                  <a:txBody>
                    <a:bodyPr/>
                    <a:lstStyle/>
                    <a:p>
                      <a:pPr algn="ctr" fontAlgn="b"/>
                      <a:r>
                        <a:rPr lang="tr-TR" sz="1100" b="0" i="0" u="none" strike="noStrike">
                          <a:solidFill>
                            <a:srgbClr val="000000"/>
                          </a:solidFill>
                          <a:effectLst/>
                          <a:latin typeface="Calibri" panose="020F0502020204030204" pitchFamily="34" charset="0"/>
                        </a:rPr>
                        <a:t>...</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rowSpan="2">
                  <a:txBody>
                    <a:bodyPr/>
                    <a:lstStyle/>
                    <a:p>
                      <a:pPr algn="ctr" fontAlgn="b"/>
                      <a:r>
                        <a:rPr lang="tr-TR" sz="1100" b="0" i="0" u="none" strike="noStrike">
                          <a:solidFill>
                            <a:srgbClr val="000000"/>
                          </a:solidFill>
                          <a:effectLst/>
                          <a:latin typeface="Calibri" panose="020F0502020204030204" pitchFamily="34" charset="0"/>
                        </a:rPr>
                        <a:t>...</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rowSpan="2">
                  <a:txBody>
                    <a:bodyPr/>
                    <a:lstStyle/>
                    <a:p>
                      <a:pPr algn="ctr" fontAlgn="b"/>
                      <a:r>
                        <a:rPr lang="tr-TR" sz="1100" b="0" i="0" u="none" strike="noStrike">
                          <a:solidFill>
                            <a:srgbClr val="000000"/>
                          </a:solidFill>
                          <a:effectLst/>
                          <a:latin typeface="Calibri" panose="020F0502020204030204" pitchFamily="34" charset="0"/>
                        </a:rPr>
                        <a:t>…</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rowSpan="2">
                  <a:txBody>
                    <a:bodyPr/>
                    <a:lstStyle/>
                    <a:p>
                      <a:pPr algn="ctr" fontAlgn="b"/>
                      <a:r>
                        <a:rPr lang="tr-TR" sz="1100" b="0" i="0" u="none" strike="noStrike">
                          <a:solidFill>
                            <a:srgbClr val="000000"/>
                          </a:solidFill>
                          <a:effectLst/>
                          <a:latin typeface="Calibri" panose="020F0502020204030204" pitchFamily="34" charset="0"/>
                        </a:rPr>
                        <a:t>20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r>
              <a:tr h="451049">
                <a:tc>
                  <a:txBody>
                    <a:bodyPr/>
                    <a:lstStyle/>
                    <a:p>
                      <a:pPr algn="l" fontAlgn="t"/>
                      <a:r>
                        <a:rPr lang="tr-TR" sz="1100" b="0" i="0" u="none" strike="noStrike" dirty="0">
                          <a:solidFill>
                            <a:srgbClr val="000000"/>
                          </a:solidFill>
                          <a:effectLst/>
                          <a:latin typeface="Calibri" panose="020F0502020204030204" pitchFamily="34" charset="0"/>
                        </a:rPr>
                        <a:t>1- Müdür</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r>
              <a:tr h="384226">
                <a:tc>
                  <a:txBody>
                    <a:bodyPr/>
                    <a:lstStyle/>
                    <a:p>
                      <a:pPr algn="l" fontAlgn="t"/>
                      <a:r>
                        <a:rPr lang="tr-TR" sz="1100" b="0" i="0" u="none" strike="noStrike">
                          <a:solidFill>
                            <a:srgbClr val="000000"/>
                          </a:solidFill>
                          <a:effectLst/>
                          <a:latin typeface="Calibri" panose="020F0502020204030204" pitchFamily="34" charset="0"/>
                        </a:rPr>
                        <a:t>2- Müdür yardımcısı</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a:txBody>
                    <a:bodyPr/>
                    <a:lstStyle/>
                    <a:p>
                      <a:pPr algn="ctr" fontAlgn="t"/>
                      <a:r>
                        <a:rPr lang="tr-TR" sz="1100" b="0" i="0" u="none" strike="noStrike">
                          <a:solidFill>
                            <a:srgbClr val="000000"/>
                          </a:solidFill>
                          <a:effectLst/>
                          <a:latin typeface="Calibri" panose="020F0502020204030204" pitchFamily="34" charset="0"/>
                        </a:rPr>
                        <a:t>10</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a:txBody>
                    <a:bodyPr/>
                    <a:lstStyle/>
                    <a:p>
                      <a:pPr algn="ctr" fontAlgn="t"/>
                      <a:r>
                        <a:rPr lang="tr-TR" sz="1100" b="0" i="0" u="none" strike="noStrike">
                          <a:solidFill>
                            <a:srgbClr val="000000"/>
                          </a:solidFill>
                          <a:effectLst/>
                          <a:latin typeface="Calibri" panose="020F0502020204030204" pitchFamily="34" charset="0"/>
                        </a:rPr>
                        <a:t>...</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a:txBody>
                    <a:bodyPr/>
                    <a:lstStyle/>
                    <a:p>
                      <a:pPr algn="ctr" fontAlgn="t"/>
                      <a:r>
                        <a:rPr lang="tr-TR" sz="1100" b="0" i="0" u="none" strike="noStrike">
                          <a:solidFill>
                            <a:srgbClr val="000000"/>
                          </a:solidFill>
                          <a:effectLst/>
                          <a:latin typeface="Calibri" panose="020F0502020204030204" pitchFamily="34" charset="0"/>
                        </a:rPr>
                        <a:t>18</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a:txBody>
                    <a:bodyPr/>
                    <a:lstStyle/>
                    <a:p>
                      <a:pPr algn="ctr" fontAlgn="t"/>
                      <a:r>
                        <a:rPr lang="tr-TR" sz="1100" b="0" i="0" u="none" strike="noStrike">
                          <a:solidFill>
                            <a:srgbClr val="000000"/>
                          </a:solidFill>
                          <a:effectLst/>
                          <a:latin typeface="Calibri" panose="020F0502020204030204" pitchFamily="34" charset="0"/>
                        </a:rPr>
                        <a:t>...</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a:txBody>
                    <a:bodyPr/>
                    <a:lstStyle/>
                    <a:p>
                      <a:pPr algn="ctr" fontAlgn="t"/>
                      <a:r>
                        <a:rPr lang="tr-TR" sz="1100" b="0" i="0" u="none" strike="noStrike">
                          <a:solidFill>
                            <a:srgbClr val="000000"/>
                          </a:solidFill>
                          <a:effectLst/>
                          <a:latin typeface="Calibri" panose="020F0502020204030204" pitchFamily="34" charset="0"/>
                        </a:rPr>
                        <a:t>...</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a:txBody>
                    <a:bodyPr/>
                    <a:lstStyle/>
                    <a:p>
                      <a:pPr algn="ctr" fontAlgn="t"/>
                      <a:r>
                        <a:rPr lang="tr-TR" sz="1100" b="0" i="0" u="none" strike="noStrike">
                          <a:solidFill>
                            <a:srgbClr val="000000"/>
                          </a:solidFill>
                          <a:effectLst/>
                          <a:latin typeface="Calibri" panose="020F0502020204030204" pitchFamily="34" charset="0"/>
                        </a:rPr>
                        <a:t>...</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a:txBody>
                    <a:bodyPr/>
                    <a:lstStyle/>
                    <a:p>
                      <a:pPr algn="ctr" fontAlgn="t"/>
                      <a:r>
                        <a:rPr lang="tr-TR" sz="1100" b="0" i="0" u="none" strike="noStrike">
                          <a:solidFill>
                            <a:srgbClr val="000000"/>
                          </a:solidFill>
                          <a:effectLst/>
                          <a:latin typeface="Calibri" panose="020F0502020204030204" pitchFamily="34" charset="0"/>
                        </a:rPr>
                        <a:t>…</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a:txBody>
                    <a:bodyPr/>
                    <a:lstStyle/>
                    <a:p>
                      <a:pPr algn="ctr" fontAlgn="t"/>
                      <a:r>
                        <a:rPr lang="tr-TR" sz="1100" b="0" i="0" u="none" strike="noStrike">
                          <a:solidFill>
                            <a:srgbClr val="000000"/>
                          </a:solidFill>
                          <a:effectLst/>
                          <a:latin typeface="Calibri" panose="020F0502020204030204" pitchFamily="34" charset="0"/>
                        </a:rPr>
                        <a:t>18</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r>
              <a:tr h="768454">
                <a:tc>
                  <a:txBody>
                    <a:bodyPr/>
                    <a:lstStyle/>
                    <a:p>
                      <a:pPr algn="l" fontAlgn="t"/>
                      <a:r>
                        <a:rPr lang="tr-TR" sz="1100" b="0" i="0" u="none" strike="noStrike">
                          <a:solidFill>
                            <a:srgbClr val="000000"/>
                          </a:solidFill>
                          <a:effectLst/>
                          <a:latin typeface="Calibri" panose="020F0502020204030204" pitchFamily="34" charset="0"/>
                        </a:rPr>
                        <a:t>3- Gezerek özel eğitim görevi ve grup gözetimi ve</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a:txBody>
                    <a:bodyPr/>
                    <a:lstStyle/>
                    <a:p>
                      <a:pPr algn="l" fontAlgn="t"/>
                      <a:r>
                        <a:rPr lang="tr-TR" sz="1100" b="0" i="0" u="none" strike="noStrike">
                          <a:solidFill>
                            <a:srgbClr val="000000"/>
                          </a:solidFill>
                          <a:effectLst/>
                          <a:latin typeface="Calibri" panose="020F0502020204030204" pitchFamily="34" charset="0"/>
                        </a:rPr>
                        <a:t>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a:txBody>
                    <a:bodyPr/>
                    <a:lstStyle/>
                    <a:p>
                      <a:pPr algn="l" fontAlgn="t"/>
                      <a:r>
                        <a:rPr lang="tr-TR" sz="1100" b="0" i="0" u="none" strike="noStrike">
                          <a:solidFill>
                            <a:srgbClr val="000000"/>
                          </a:solidFill>
                          <a:effectLst/>
                          <a:latin typeface="Calibri" panose="020F0502020204030204" pitchFamily="34" charset="0"/>
                        </a:rPr>
                        <a:t>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a:txBody>
                    <a:bodyPr/>
                    <a:lstStyle/>
                    <a:p>
                      <a:pPr algn="l" fontAlgn="t"/>
                      <a:r>
                        <a:rPr lang="tr-TR" sz="1100" b="0" i="0" u="none" strike="noStrike">
                          <a:solidFill>
                            <a:srgbClr val="000000"/>
                          </a:solidFill>
                          <a:effectLst/>
                          <a:latin typeface="Calibri" panose="020F0502020204030204" pitchFamily="34" charset="0"/>
                        </a:rPr>
                        <a:t>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a:txBody>
                    <a:bodyPr/>
                    <a:lstStyle/>
                    <a:p>
                      <a:pPr algn="l" fontAlgn="t"/>
                      <a:r>
                        <a:rPr lang="tr-TR" sz="1100" b="0" i="0" u="none" strike="noStrike">
                          <a:solidFill>
                            <a:srgbClr val="000000"/>
                          </a:solidFill>
                          <a:effectLst/>
                          <a:latin typeface="Calibri" panose="020F0502020204030204" pitchFamily="34" charset="0"/>
                        </a:rPr>
                        <a:t>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a:txBody>
                    <a:bodyPr/>
                    <a:lstStyle/>
                    <a:p>
                      <a:pPr algn="l" fontAlgn="t"/>
                      <a:r>
                        <a:rPr lang="tr-TR" sz="1100" b="0" i="0" u="none" strike="noStrike">
                          <a:solidFill>
                            <a:srgbClr val="000000"/>
                          </a:solidFill>
                          <a:effectLst/>
                          <a:latin typeface="Calibri" panose="020F0502020204030204" pitchFamily="34" charset="0"/>
                        </a:rPr>
                        <a:t>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a:txBody>
                    <a:bodyPr/>
                    <a:lstStyle/>
                    <a:p>
                      <a:pPr algn="l" fontAlgn="t"/>
                      <a:r>
                        <a:rPr lang="tr-TR" sz="1100" b="0" i="0" u="none" strike="noStrike">
                          <a:solidFill>
                            <a:srgbClr val="000000"/>
                          </a:solidFill>
                          <a:effectLst/>
                          <a:latin typeface="Calibri" panose="020F0502020204030204" pitchFamily="34" charset="0"/>
                        </a:rPr>
                        <a:t>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a:txBody>
                    <a:bodyPr/>
                    <a:lstStyle/>
                    <a:p>
                      <a:pPr algn="l" fontAlgn="t"/>
                      <a:r>
                        <a:rPr lang="tr-TR" sz="1100" b="0" i="0" u="none" strike="noStrike">
                          <a:solidFill>
                            <a:srgbClr val="000000"/>
                          </a:solidFill>
                          <a:effectLst/>
                          <a:latin typeface="Calibri" panose="020F0502020204030204" pitchFamily="34" charset="0"/>
                        </a:rPr>
                        <a:t>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a:txBody>
                    <a:bodyPr/>
                    <a:lstStyle/>
                    <a:p>
                      <a:pPr algn="l" fontAlgn="t"/>
                      <a:r>
                        <a:rPr lang="tr-TR" sz="1100" b="0" i="0" u="none" strike="noStrike">
                          <a:solidFill>
                            <a:srgbClr val="000000"/>
                          </a:solidFill>
                          <a:effectLst/>
                          <a:latin typeface="Calibri" panose="020F0502020204030204" pitchFamily="34" charset="0"/>
                        </a:rPr>
                        <a:t>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r>
              <a:tr h="768454">
                <a:tc>
                  <a:txBody>
                    <a:bodyPr/>
                    <a:lstStyle/>
                    <a:p>
                      <a:pPr algn="l" fontAlgn="t"/>
                      <a:r>
                        <a:rPr lang="tr-TR" sz="1100" b="0" i="0" u="none" strike="noStrike">
                          <a:solidFill>
                            <a:srgbClr val="000000"/>
                          </a:solidFill>
                          <a:effectLst/>
                          <a:latin typeface="Calibri" panose="020F0502020204030204" pitchFamily="34" charset="0"/>
                        </a:rPr>
                        <a:t>eğitimi görevi verilen engelliler sınıf öğretmeni</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a:txBody>
                    <a:bodyPr/>
                    <a:lstStyle/>
                    <a:p>
                      <a:pPr algn="ctr" fontAlgn="t"/>
                      <a:r>
                        <a:rPr lang="tr-TR" sz="1100" b="0" i="0" u="none" strike="noStrike">
                          <a:solidFill>
                            <a:srgbClr val="000000"/>
                          </a:solidFill>
                          <a:effectLst/>
                          <a:latin typeface="Calibri" panose="020F0502020204030204" pitchFamily="34" charset="0"/>
                        </a:rPr>
                        <a:t>10</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a:txBody>
                    <a:bodyPr/>
                    <a:lstStyle/>
                    <a:p>
                      <a:pPr algn="ctr" fontAlgn="t"/>
                      <a:r>
                        <a:rPr lang="tr-TR" sz="1100" b="0" i="0" u="none" strike="noStrike">
                          <a:solidFill>
                            <a:srgbClr val="000000"/>
                          </a:solidFill>
                          <a:effectLst/>
                          <a:latin typeface="Calibri" panose="020F0502020204030204" pitchFamily="34" charset="0"/>
                        </a:rPr>
                        <a:t>…</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a:txBody>
                    <a:bodyPr/>
                    <a:lstStyle/>
                    <a:p>
                      <a:pPr algn="ctr" fontAlgn="t"/>
                      <a:r>
                        <a:rPr lang="tr-TR" sz="1100" b="0" i="0" u="none" strike="noStrike">
                          <a:solidFill>
                            <a:srgbClr val="000000"/>
                          </a:solidFill>
                          <a:effectLst/>
                          <a:latin typeface="Calibri" panose="020F0502020204030204" pitchFamily="34" charset="0"/>
                        </a:rPr>
                        <a:t>15**</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a:txBody>
                    <a:bodyPr/>
                    <a:lstStyle/>
                    <a:p>
                      <a:pPr algn="ctr" fontAlgn="t"/>
                      <a:r>
                        <a:rPr lang="tr-TR" sz="1100" b="0" i="0" u="none" strike="noStrike">
                          <a:solidFill>
                            <a:srgbClr val="000000"/>
                          </a:solidFill>
                          <a:effectLst/>
                          <a:latin typeface="Calibri" panose="020F0502020204030204" pitchFamily="34" charset="0"/>
                        </a:rPr>
                        <a:t>…</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a:txBody>
                    <a:bodyPr/>
                    <a:lstStyle/>
                    <a:p>
                      <a:pPr algn="ctr" fontAlgn="t"/>
                      <a:r>
                        <a:rPr lang="tr-TR" sz="1100" b="0" i="0" u="none" strike="noStrike">
                          <a:solidFill>
                            <a:srgbClr val="000000"/>
                          </a:solidFill>
                          <a:effectLst/>
                          <a:latin typeface="Calibri" panose="020F0502020204030204" pitchFamily="34" charset="0"/>
                        </a:rPr>
                        <a:t>…</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a:txBody>
                    <a:bodyPr/>
                    <a:lstStyle/>
                    <a:p>
                      <a:pPr algn="ctr" fontAlgn="t"/>
                      <a:r>
                        <a:rPr lang="tr-TR" sz="1100" b="0" i="0" u="none" strike="noStrike">
                          <a:solidFill>
                            <a:srgbClr val="000000"/>
                          </a:solidFill>
                          <a:effectLst/>
                          <a:latin typeface="Calibri" panose="020F0502020204030204" pitchFamily="34" charset="0"/>
                        </a:rPr>
                        <a:t>…</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a:txBody>
                    <a:bodyPr/>
                    <a:lstStyle/>
                    <a:p>
                      <a:pPr algn="ctr" fontAlgn="t"/>
                      <a:r>
                        <a:rPr lang="tr-TR" sz="1100" b="0" i="0" u="none" strike="noStrike">
                          <a:solidFill>
                            <a:srgbClr val="000000"/>
                          </a:solidFill>
                          <a:effectLst/>
                          <a:latin typeface="Calibri" panose="020F0502020204030204" pitchFamily="34" charset="0"/>
                        </a:rPr>
                        <a:t>…</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a:txBody>
                    <a:bodyPr/>
                    <a:lstStyle/>
                    <a:p>
                      <a:pPr algn="ctr" fontAlgn="t"/>
                      <a:r>
                        <a:rPr lang="tr-TR" sz="1100" b="0" i="0" u="none" strike="noStrike">
                          <a:solidFill>
                            <a:srgbClr val="000000"/>
                          </a:solidFill>
                          <a:effectLst/>
                          <a:latin typeface="Calibri" panose="020F0502020204030204" pitchFamily="34" charset="0"/>
                        </a:rPr>
                        <a:t>15</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r>
              <a:tr h="384226">
                <a:tc>
                  <a:txBody>
                    <a:bodyPr/>
                    <a:lstStyle/>
                    <a:p>
                      <a:pPr algn="l" fontAlgn="t"/>
                      <a:r>
                        <a:rPr lang="tr-TR" sz="1100" b="0" i="0" u="none" strike="noStrike">
                          <a:solidFill>
                            <a:srgbClr val="000000"/>
                          </a:solidFill>
                          <a:effectLst/>
                          <a:latin typeface="Calibri" panose="020F0502020204030204" pitchFamily="34" charset="0"/>
                        </a:rPr>
                        <a:t>4- Rehber öğretmen</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a:txBody>
                    <a:bodyPr/>
                    <a:lstStyle/>
                    <a:p>
                      <a:pPr algn="ctr" fontAlgn="t"/>
                      <a:r>
                        <a:rPr lang="tr-TR" sz="1100" b="0" i="0" u="none" strike="noStrike">
                          <a:solidFill>
                            <a:srgbClr val="000000"/>
                          </a:solidFill>
                          <a:effectLst/>
                          <a:latin typeface="Calibri" panose="020F0502020204030204" pitchFamily="34" charset="0"/>
                        </a:rPr>
                        <a:t>10</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a:txBody>
                    <a:bodyPr/>
                    <a:lstStyle/>
                    <a:p>
                      <a:pPr algn="ctr" fontAlgn="t"/>
                      <a:r>
                        <a:rPr lang="tr-TR" sz="1100" b="0" i="0" u="none" strike="noStrike" dirty="0">
                          <a:solidFill>
                            <a:srgbClr val="000000"/>
                          </a:solidFill>
                          <a:effectLst/>
                          <a:latin typeface="Calibri" panose="020F0502020204030204" pitchFamily="34" charset="0"/>
                        </a:rPr>
                        <a:t>...</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a:txBody>
                    <a:bodyPr/>
                    <a:lstStyle/>
                    <a:p>
                      <a:pPr algn="ctr" fontAlgn="t"/>
                      <a:r>
                        <a:rPr lang="tr-TR" sz="1100" b="0" i="0" u="none" strike="noStrike">
                          <a:solidFill>
                            <a:srgbClr val="000000"/>
                          </a:solidFill>
                          <a:effectLst/>
                          <a:latin typeface="Calibri" panose="020F0502020204030204" pitchFamily="34" charset="0"/>
                        </a:rPr>
                        <a:t>18**</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a:txBody>
                    <a:bodyPr/>
                    <a:lstStyle/>
                    <a:p>
                      <a:pPr algn="ctr" fontAlgn="t"/>
                      <a:r>
                        <a:rPr lang="tr-TR" sz="1100" b="0" i="0" u="none" strike="noStrike">
                          <a:solidFill>
                            <a:srgbClr val="000000"/>
                          </a:solidFill>
                          <a:effectLst/>
                          <a:latin typeface="Calibri" panose="020F0502020204030204" pitchFamily="34" charset="0"/>
                        </a:rPr>
                        <a:t>...</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a:txBody>
                    <a:bodyPr/>
                    <a:lstStyle/>
                    <a:p>
                      <a:pPr algn="ctr" fontAlgn="t"/>
                      <a:r>
                        <a:rPr lang="tr-TR" sz="1100" b="0" i="0" u="none" strike="noStrike">
                          <a:solidFill>
                            <a:srgbClr val="000000"/>
                          </a:solidFill>
                          <a:effectLst/>
                          <a:latin typeface="Calibri" panose="020F0502020204030204" pitchFamily="34" charset="0"/>
                        </a:rPr>
                        <a:t>...</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a:txBody>
                    <a:bodyPr/>
                    <a:lstStyle/>
                    <a:p>
                      <a:pPr algn="ctr" fontAlgn="t"/>
                      <a:r>
                        <a:rPr lang="tr-TR" sz="1100" b="0" i="0" u="none" strike="noStrike">
                          <a:solidFill>
                            <a:srgbClr val="000000"/>
                          </a:solidFill>
                          <a:effectLst/>
                          <a:latin typeface="Calibri" panose="020F0502020204030204" pitchFamily="34" charset="0"/>
                        </a:rPr>
                        <a:t>...</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a:txBody>
                    <a:bodyPr/>
                    <a:lstStyle/>
                    <a:p>
                      <a:pPr algn="ctr" fontAlgn="t"/>
                      <a:r>
                        <a:rPr lang="tr-TR" sz="1100" b="0" i="0" u="none" strike="noStrike">
                          <a:solidFill>
                            <a:srgbClr val="000000"/>
                          </a:solidFill>
                          <a:effectLst/>
                          <a:latin typeface="Calibri" panose="020F0502020204030204" pitchFamily="34" charset="0"/>
                        </a:rPr>
                        <a:t>…</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a:txBody>
                    <a:bodyPr/>
                    <a:lstStyle/>
                    <a:p>
                      <a:pPr algn="ctr" fontAlgn="t"/>
                      <a:r>
                        <a:rPr lang="tr-TR" sz="1100" b="0" i="0" u="none" strike="noStrike" dirty="0">
                          <a:solidFill>
                            <a:srgbClr val="000000"/>
                          </a:solidFill>
                          <a:effectLst/>
                          <a:latin typeface="Calibri" panose="020F0502020204030204" pitchFamily="34" charset="0"/>
                        </a:rPr>
                        <a:t>18</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r>
            </a:tbl>
          </a:graphicData>
        </a:graphic>
      </p:graphicFrame>
    </p:spTree>
    <p:extLst>
      <p:ext uri="{BB962C8B-B14F-4D97-AF65-F5344CB8AC3E}">
        <p14:creationId xmlns:p14="http://schemas.microsoft.com/office/powerpoint/2010/main" val="1682443769"/>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161926"/>
            <a:ext cx="10515600" cy="1519238"/>
          </a:xfrm>
          <a:solidFill>
            <a:schemeClr val="accent2">
              <a:lumMod val="40000"/>
              <a:lumOff val="60000"/>
            </a:schemeClr>
          </a:solidFill>
        </p:spPr>
        <p:txBody>
          <a:bodyPr>
            <a:normAutofit fontScale="90000"/>
          </a:bodyPr>
          <a:lstStyle/>
          <a:p>
            <a:r>
              <a:rPr lang="tr-TR" dirty="0" smtClean="0"/>
              <a:t>EK DERS NASIL HESAPLANIR? HANGİ DURUMLARDA FİİLİ DERS YAPILMAZSA DAHİ EK DERS ÜCRETİ ÖDENİR? </a:t>
            </a:r>
            <a:endParaRPr lang="tr-TR" dirty="0"/>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1706637900"/>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869259850"/>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2" name="object 2"/>
          <p:cNvGraphicFramePr>
            <a:graphicFrameLocks noGrp="1"/>
          </p:cNvGraphicFramePr>
          <p:nvPr>
            <p:extLst>
              <p:ext uri="{D42A27DB-BD31-4B8C-83A1-F6EECF244321}">
                <p14:modId xmlns:p14="http://schemas.microsoft.com/office/powerpoint/2010/main" val="2524579738"/>
              </p:ext>
            </p:extLst>
          </p:nvPr>
        </p:nvGraphicFramePr>
        <p:xfrm>
          <a:off x="342902" y="190499"/>
          <a:ext cx="11687173" cy="5569754"/>
        </p:xfrm>
        <a:graphic>
          <a:graphicData uri="http://schemas.openxmlformats.org/drawingml/2006/table">
            <a:tbl>
              <a:tblPr firstRow="1" bandRow="1">
                <a:tableStyleId>{2D5ABB26-0587-4C30-8999-92F81FD0307C}</a:tableStyleId>
              </a:tblPr>
              <a:tblGrid>
                <a:gridCol w="2619439"/>
                <a:gridCol w="745000"/>
                <a:gridCol w="1241667"/>
                <a:gridCol w="1118896"/>
                <a:gridCol w="1117966"/>
                <a:gridCol w="993643"/>
                <a:gridCol w="1117035"/>
                <a:gridCol w="1242597"/>
                <a:gridCol w="1490930"/>
              </a:tblGrid>
              <a:tr h="299167">
                <a:tc>
                  <a:txBody>
                    <a:bodyPr/>
                    <a:lstStyle/>
                    <a:p>
                      <a:endParaRPr sz="1600" dirty="0"/>
                    </a:p>
                  </a:txBody>
                  <a:tcPr marL="0" marR="0" marT="0" marB="0">
                    <a:lnL w="7365">
                      <a:solidFill>
                        <a:srgbClr val="000000"/>
                      </a:solidFill>
                      <a:prstDash val="solid"/>
                    </a:lnL>
                    <a:lnR w="7366">
                      <a:solidFill>
                        <a:srgbClr val="000000"/>
                      </a:solidFill>
                      <a:prstDash val="solid"/>
                    </a:lnR>
                    <a:lnT w="7366">
                      <a:solidFill>
                        <a:srgbClr val="000000"/>
                      </a:solidFill>
                      <a:prstDash val="solid"/>
                    </a:lnT>
                    <a:lnB w="7366">
                      <a:solidFill>
                        <a:srgbClr val="000000"/>
                      </a:solidFill>
                      <a:prstDash val="solid"/>
                    </a:lnB>
                  </a:tcPr>
                </a:tc>
                <a:tc>
                  <a:txBody>
                    <a:bodyPr/>
                    <a:lstStyle/>
                    <a:p>
                      <a:endParaRPr sz="1600"/>
                    </a:p>
                  </a:txBody>
                  <a:tcPr marL="0" marR="0" marT="0" marB="0">
                    <a:lnL w="7366">
                      <a:solidFill>
                        <a:srgbClr val="000000"/>
                      </a:solidFill>
                      <a:prstDash val="solid"/>
                    </a:lnL>
                    <a:lnR w="7365">
                      <a:solidFill>
                        <a:srgbClr val="000000"/>
                      </a:solidFill>
                      <a:prstDash val="solid"/>
                    </a:lnR>
                    <a:lnT w="7366">
                      <a:solidFill>
                        <a:srgbClr val="000000"/>
                      </a:solidFill>
                      <a:prstDash val="solid"/>
                    </a:lnT>
                    <a:lnB w="7366">
                      <a:solidFill>
                        <a:srgbClr val="000000"/>
                      </a:solidFill>
                      <a:prstDash val="solid"/>
                    </a:lnB>
                  </a:tcPr>
                </a:tc>
                <a:tc>
                  <a:txBody>
                    <a:bodyPr/>
                    <a:lstStyle/>
                    <a:p>
                      <a:pPr marL="1905">
                        <a:lnSpc>
                          <a:spcPct val="100000"/>
                        </a:lnSpc>
                      </a:pPr>
                      <a:r>
                        <a:rPr sz="900" b="1" dirty="0">
                          <a:solidFill>
                            <a:srgbClr val="6F2F9F"/>
                          </a:solidFill>
                          <a:latin typeface="Arial Unicode MS"/>
                          <a:cs typeface="Arial Unicode MS"/>
                        </a:rPr>
                        <a:t>EK </a:t>
                      </a:r>
                      <a:r>
                        <a:rPr sz="900" b="1" spc="-5" dirty="0">
                          <a:solidFill>
                            <a:srgbClr val="6F2F9F"/>
                          </a:solidFill>
                          <a:latin typeface="Arial Unicode MS"/>
                          <a:cs typeface="Arial Unicode MS"/>
                        </a:rPr>
                        <a:t>DERS</a:t>
                      </a:r>
                      <a:endParaRPr sz="900">
                        <a:latin typeface="Arial Unicode MS"/>
                        <a:cs typeface="Arial Unicode MS"/>
                      </a:endParaRPr>
                    </a:p>
                  </a:txBody>
                  <a:tcPr marL="0" marR="0" marT="0" marB="0">
                    <a:lnL w="7365">
                      <a:solidFill>
                        <a:srgbClr val="000000"/>
                      </a:solidFill>
                      <a:prstDash val="solid"/>
                    </a:lnL>
                    <a:lnR w="7365">
                      <a:solidFill>
                        <a:srgbClr val="000000"/>
                      </a:solidFill>
                      <a:prstDash val="solid"/>
                    </a:lnR>
                    <a:lnT w="7366">
                      <a:solidFill>
                        <a:srgbClr val="000000"/>
                      </a:solidFill>
                      <a:prstDash val="solid"/>
                    </a:lnT>
                    <a:lnB w="7366">
                      <a:solidFill>
                        <a:srgbClr val="000000"/>
                      </a:solidFill>
                      <a:prstDash val="solid"/>
                    </a:lnB>
                  </a:tcPr>
                </a:tc>
                <a:tc>
                  <a:txBody>
                    <a:bodyPr/>
                    <a:lstStyle/>
                    <a:p>
                      <a:pPr marL="1905">
                        <a:lnSpc>
                          <a:spcPct val="100000"/>
                        </a:lnSpc>
                      </a:pPr>
                      <a:r>
                        <a:rPr sz="900" b="1" dirty="0">
                          <a:solidFill>
                            <a:srgbClr val="6F2F9F"/>
                          </a:solidFill>
                          <a:latin typeface="Arial Unicode MS"/>
                          <a:cs typeface="Arial Unicode MS"/>
                        </a:rPr>
                        <a:t>NÖBET</a:t>
                      </a:r>
                      <a:endParaRPr sz="900">
                        <a:latin typeface="Arial Unicode MS"/>
                        <a:cs typeface="Arial Unicode MS"/>
                      </a:endParaRPr>
                    </a:p>
                  </a:txBody>
                  <a:tcPr marL="0" marR="0" marT="0" marB="0">
                    <a:lnL w="7365">
                      <a:solidFill>
                        <a:srgbClr val="000000"/>
                      </a:solidFill>
                      <a:prstDash val="solid"/>
                    </a:lnL>
                    <a:lnR w="7365">
                      <a:solidFill>
                        <a:srgbClr val="000000"/>
                      </a:solidFill>
                      <a:prstDash val="solid"/>
                    </a:lnR>
                    <a:lnT w="7366">
                      <a:solidFill>
                        <a:srgbClr val="000000"/>
                      </a:solidFill>
                      <a:prstDash val="solid"/>
                    </a:lnT>
                    <a:lnB w="7366">
                      <a:solidFill>
                        <a:srgbClr val="000000"/>
                      </a:solidFill>
                      <a:prstDash val="solid"/>
                    </a:lnB>
                  </a:tcPr>
                </a:tc>
                <a:tc>
                  <a:txBody>
                    <a:bodyPr/>
                    <a:lstStyle/>
                    <a:p>
                      <a:pPr marL="1905">
                        <a:lnSpc>
                          <a:spcPct val="100000"/>
                        </a:lnSpc>
                      </a:pPr>
                      <a:r>
                        <a:rPr sz="900" b="1" spc="-5" dirty="0">
                          <a:solidFill>
                            <a:srgbClr val="6F2F9F"/>
                          </a:solidFill>
                          <a:latin typeface="Arial Unicode MS"/>
                          <a:cs typeface="Arial Unicode MS"/>
                        </a:rPr>
                        <a:t>DYK</a:t>
                      </a:r>
                      <a:endParaRPr sz="900">
                        <a:latin typeface="Arial Unicode MS"/>
                        <a:cs typeface="Arial Unicode MS"/>
                      </a:endParaRPr>
                    </a:p>
                  </a:txBody>
                  <a:tcPr marL="0" marR="0" marT="0" marB="0">
                    <a:lnL w="7365">
                      <a:solidFill>
                        <a:srgbClr val="000000"/>
                      </a:solidFill>
                      <a:prstDash val="solid"/>
                    </a:lnL>
                    <a:lnR w="7365">
                      <a:solidFill>
                        <a:srgbClr val="000000"/>
                      </a:solidFill>
                      <a:prstDash val="solid"/>
                    </a:lnR>
                    <a:lnT w="7366">
                      <a:solidFill>
                        <a:srgbClr val="000000"/>
                      </a:solidFill>
                      <a:prstDash val="solid"/>
                    </a:lnT>
                    <a:lnB w="7366">
                      <a:solidFill>
                        <a:srgbClr val="000000"/>
                      </a:solidFill>
                      <a:prstDash val="solid"/>
                    </a:lnB>
                  </a:tcPr>
                </a:tc>
                <a:tc>
                  <a:txBody>
                    <a:bodyPr/>
                    <a:lstStyle/>
                    <a:p>
                      <a:pPr marL="1905">
                        <a:lnSpc>
                          <a:spcPct val="100000"/>
                        </a:lnSpc>
                      </a:pPr>
                      <a:r>
                        <a:rPr sz="900" b="1" dirty="0">
                          <a:solidFill>
                            <a:srgbClr val="6F2F9F"/>
                          </a:solidFill>
                          <a:latin typeface="Arial Unicode MS"/>
                          <a:cs typeface="Arial Unicode MS"/>
                        </a:rPr>
                        <a:t>EGZ</a:t>
                      </a:r>
                      <a:r>
                        <a:rPr sz="900" b="1" spc="-5" dirty="0">
                          <a:solidFill>
                            <a:srgbClr val="6F2F9F"/>
                          </a:solidFill>
                          <a:latin typeface="Arial Unicode MS"/>
                          <a:cs typeface="Arial Unicode MS"/>
                        </a:rPr>
                        <a:t>E</a:t>
                      </a:r>
                      <a:r>
                        <a:rPr sz="900" b="1" dirty="0">
                          <a:solidFill>
                            <a:srgbClr val="6F2F9F"/>
                          </a:solidFill>
                          <a:latin typeface="Arial Unicode MS"/>
                          <a:cs typeface="Arial Unicode MS"/>
                        </a:rPr>
                        <a:t>RSİZ</a:t>
                      </a:r>
                      <a:endParaRPr sz="900">
                        <a:latin typeface="Arial Unicode MS"/>
                        <a:cs typeface="Arial Unicode MS"/>
                      </a:endParaRPr>
                    </a:p>
                  </a:txBody>
                  <a:tcPr marL="0" marR="0" marT="0" marB="0">
                    <a:lnL w="7365">
                      <a:solidFill>
                        <a:srgbClr val="000000"/>
                      </a:solidFill>
                      <a:prstDash val="solid"/>
                    </a:lnL>
                    <a:lnR w="7366">
                      <a:solidFill>
                        <a:srgbClr val="000000"/>
                      </a:solidFill>
                      <a:prstDash val="solid"/>
                    </a:lnR>
                    <a:lnT w="7366">
                      <a:solidFill>
                        <a:srgbClr val="000000"/>
                      </a:solidFill>
                      <a:prstDash val="solid"/>
                    </a:lnT>
                    <a:lnB w="7366">
                      <a:solidFill>
                        <a:srgbClr val="000000"/>
                      </a:solidFill>
                      <a:prstDash val="solid"/>
                    </a:lnB>
                  </a:tcPr>
                </a:tc>
                <a:tc>
                  <a:txBody>
                    <a:bodyPr/>
                    <a:lstStyle/>
                    <a:p>
                      <a:pPr marL="1905">
                        <a:lnSpc>
                          <a:spcPct val="100000"/>
                        </a:lnSpc>
                      </a:pPr>
                      <a:r>
                        <a:rPr sz="900" b="1" dirty="0">
                          <a:solidFill>
                            <a:srgbClr val="6F2F9F"/>
                          </a:solidFill>
                          <a:latin typeface="Arial Unicode MS"/>
                          <a:cs typeface="Arial Unicode MS"/>
                        </a:rPr>
                        <a:t>İY</a:t>
                      </a:r>
                      <a:r>
                        <a:rPr sz="900" b="1" spc="-5" dirty="0">
                          <a:solidFill>
                            <a:srgbClr val="6F2F9F"/>
                          </a:solidFill>
                          <a:latin typeface="Arial Unicode MS"/>
                          <a:cs typeface="Arial Unicode MS"/>
                        </a:rPr>
                        <a:t>E</a:t>
                      </a:r>
                      <a:r>
                        <a:rPr sz="900" b="1" dirty="0">
                          <a:solidFill>
                            <a:srgbClr val="6F2F9F"/>
                          </a:solidFill>
                          <a:latin typeface="Arial Unicode MS"/>
                          <a:cs typeface="Arial Unicode MS"/>
                        </a:rPr>
                        <a:t>P</a:t>
                      </a:r>
                      <a:endParaRPr sz="900">
                        <a:latin typeface="Arial Unicode MS"/>
                        <a:cs typeface="Arial Unicode MS"/>
                      </a:endParaRPr>
                    </a:p>
                  </a:txBody>
                  <a:tcPr marL="0" marR="0" marT="0" marB="0">
                    <a:lnL w="7366">
                      <a:solidFill>
                        <a:srgbClr val="000000"/>
                      </a:solidFill>
                      <a:prstDash val="solid"/>
                    </a:lnL>
                    <a:lnR w="7366">
                      <a:solidFill>
                        <a:srgbClr val="000000"/>
                      </a:solidFill>
                      <a:prstDash val="solid"/>
                    </a:lnR>
                    <a:lnT w="7366">
                      <a:solidFill>
                        <a:srgbClr val="000000"/>
                      </a:solidFill>
                      <a:prstDash val="solid"/>
                    </a:lnT>
                    <a:lnB w="7366">
                      <a:solidFill>
                        <a:srgbClr val="000000"/>
                      </a:solidFill>
                      <a:prstDash val="solid"/>
                    </a:lnB>
                  </a:tcPr>
                </a:tc>
                <a:tc>
                  <a:txBody>
                    <a:bodyPr/>
                    <a:lstStyle/>
                    <a:p>
                      <a:pPr marL="2540">
                        <a:lnSpc>
                          <a:spcPct val="100000"/>
                        </a:lnSpc>
                      </a:pPr>
                      <a:r>
                        <a:rPr sz="800" b="1" dirty="0">
                          <a:solidFill>
                            <a:srgbClr val="6F2F9F"/>
                          </a:solidFill>
                          <a:latin typeface="Arial Unicode MS"/>
                          <a:cs typeface="Arial Unicode MS"/>
                        </a:rPr>
                        <a:t>EVDE EĞİTİM</a:t>
                      </a:r>
                      <a:endParaRPr sz="800">
                        <a:latin typeface="Arial Unicode MS"/>
                        <a:cs typeface="Arial Unicode MS"/>
                      </a:endParaRPr>
                    </a:p>
                  </a:txBody>
                  <a:tcPr marL="0" marR="0" marT="0" marB="0">
                    <a:lnL w="7366">
                      <a:solidFill>
                        <a:srgbClr val="000000"/>
                      </a:solidFill>
                      <a:prstDash val="solid"/>
                    </a:lnL>
                    <a:lnR w="7365">
                      <a:solidFill>
                        <a:srgbClr val="000000"/>
                      </a:solidFill>
                      <a:prstDash val="solid"/>
                    </a:lnR>
                    <a:lnT w="7366">
                      <a:solidFill>
                        <a:srgbClr val="000000"/>
                      </a:solidFill>
                      <a:prstDash val="solid"/>
                    </a:lnT>
                    <a:lnB w="7366">
                      <a:solidFill>
                        <a:srgbClr val="000000"/>
                      </a:solidFill>
                      <a:prstDash val="solid"/>
                    </a:lnB>
                  </a:tcPr>
                </a:tc>
                <a:tc>
                  <a:txBody>
                    <a:bodyPr/>
                    <a:lstStyle/>
                    <a:p>
                      <a:pPr marL="1905">
                        <a:lnSpc>
                          <a:spcPct val="100000"/>
                        </a:lnSpc>
                      </a:pPr>
                      <a:r>
                        <a:rPr sz="800" b="1" dirty="0">
                          <a:solidFill>
                            <a:srgbClr val="6F2F9F"/>
                          </a:solidFill>
                          <a:latin typeface="Arial Unicode MS"/>
                          <a:cs typeface="Arial Unicode MS"/>
                        </a:rPr>
                        <a:t>DESTEK EĞİ</a:t>
                      </a:r>
                      <a:r>
                        <a:rPr sz="800" b="1" spc="-5" dirty="0">
                          <a:solidFill>
                            <a:srgbClr val="6F2F9F"/>
                          </a:solidFill>
                          <a:latin typeface="Arial Unicode MS"/>
                          <a:cs typeface="Arial Unicode MS"/>
                        </a:rPr>
                        <a:t>T</a:t>
                      </a:r>
                      <a:r>
                        <a:rPr sz="800" b="1" dirty="0">
                          <a:solidFill>
                            <a:srgbClr val="6F2F9F"/>
                          </a:solidFill>
                          <a:latin typeface="Arial Unicode MS"/>
                          <a:cs typeface="Arial Unicode MS"/>
                        </a:rPr>
                        <a:t>İM</a:t>
                      </a:r>
                      <a:endParaRPr sz="800">
                        <a:latin typeface="Arial Unicode MS"/>
                        <a:cs typeface="Arial Unicode MS"/>
                      </a:endParaRPr>
                    </a:p>
                  </a:txBody>
                  <a:tcPr marL="0" marR="0" marT="0" marB="0">
                    <a:lnL w="7365">
                      <a:solidFill>
                        <a:srgbClr val="000000"/>
                      </a:solidFill>
                      <a:prstDash val="solid"/>
                    </a:lnL>
                    <a:lnR w="7365">
                      <a:solidFill>
                        <a:srgbClr val="000000"/>
                      </a:solidFill>
                      <a:prstDash val="solid"/>
                    </a:lnR>
                    <a:lnT w="7366">
                      <a:solidFill>
                        <a:srgbClr val="000000"/>
                      </a:solidFill>
                      <a:prstDash val="solid"/>
                    </a:lnT>
                    <a:lnB w="7366">
                      <a:solidFill>
                        <a:srgbClr val="000000"/>
                      </a:solidFill>
                      <a:prstDash val="solid"/>
                    </a:lnB>
                  </a:tcPr>
                </a:tc>
              </a:tr>
              <a:tr h="374789">
                <a:tc>
                  <a:txBody>
                    <a:bodyPr/>
                    <a:lstStyle/>
                    <a:p>
                      <a:pPr marL="1905">
                        <a:lnSpc>
                          <a:spcPct val="100000"/>
                        </a:lnSpc>
                      </a:pPr>
                      <a:r>
                        <a:rPr sz="900" b="1" dirty="0">
                          <a:solidFill>
                            <a:srgbClr val="006FC0"/>
                          </a:solidFill>
                          <a:latin typeface="Comic Sans MS"/>
                          <a:cs typeface="Comic Sans MS"/>
                        </a:rPr>
                        <a:t>Yılbaşı</a:t>
                      </a:r>
                      <a:endParaRPr sz="900">
                        <a:latin typeface="Comic Sans MS"/>
                        <a:cs typeface="Comic Sans MS"/>
                      </a:endParaRPr>
                    </a:p>
                  </a:txBody>
                  <a:tcPr marL="0" marR="0" marT="0" marB="0">
                    <a:lnL w="7365">
                      <a:solidFill>
                        <a:srgbClr val="000000"/>
                      </a:solidFill>
                      <a:prstDash val="solid"/>
                    </a:lnL>
                    <a:lnR w="7366">
                      <a:solidFill>
                        <a:srgbClr val="000000"/>
                      </a:solidFill>
                      <a:prstDash val="solid"/>
                    </a:lnR>
                    <a:lnT w="7366">
                      <a:solidFill>
                        <a:srgbClr val="000000"/>
                      </a:solidFill>
                      <a:prstDash val="solid"/>
                    </a:lnT>
                    <a:lnB w="7366">
                      <a:solidFill>
                        <a:srgbClr val="000000"/>
                      </a:solidFill>
                      <a:prstDash val="solid"/>
                    </a:lnB>
                  </a:tcPr>
                </a:tc>
                <a:tc>
                  <a:txBody>
                    <a:bodyPr/>
                    <a:lstStyle/>
                    <a:p>
                      <a:pPr marL="1905">
                        <a:lnSpc>
                          <a:spcPct val="100000"/>
                        </a:lnSpc>
                      </a:pPr>
                      <a:r>
                        <a:rPr sz="900" dirty="0">
                          <a:latin typeface="Arial Unicode MS"/>
                          <a:cs typeface="Arial Unicode MS"/>
                        </a:rPr>
                        <a:t>1 Gün</a:t>
                      </a:r>
                      <a:endParaRPr sz="900">
                        <a:latin typeface="Arial Unicode MS"/>
                        <a:cs typeface="Arial Unicode MS"/>
                      </a:endParaRPr>
                    </a:p>
                  </a:txBody>
                  <a:tcPr marL="0" marR="0" marT="0" marB="0">
                    <a:lnL w="7366">
                      <a:solidFill>
                        <a:srgbClr val="000000"/>
                      </a:solidFill>
                      <a:prstDash val="solid"/>
                    </a:lnL>
                    <a:lnR w="7365">
                      <a:solidFill>
                        <a:srgbClr val="000000"/>
                      </a:solidFill>
                      <a:prstDash val="solid"/>
                    </a:lnR>
                    <a:lnT w="7366">
                      <a:solidFill>
                        <a:srgbClr val="000000"/>
                      </a:solidFill>
                      <a:prstDash val="solid"/>
                    </a:lnT>
                    <a:lnB w="7366">
                      <a:solidFill>
                        <a:srgbClr val="000000"/>
                      </a:solidFill>
                      <a:prstDash val="solid"/>
                    </a:lnB>
                  </a:tcPr>
                </a:tc>
                <a:tc>
                  <a:txBody>
                    <a:bodyPr/>
                    <a:lstStyle/>
                    <a:p>
                      <a:pPr marL="1905">
                        <a:lnSpc>
                          <a:spcPct val="100000"/>
                        </a:lnSpc>
                      </a:pPr>
                      <a:r>
                        <a:rPr sz="900" dirty="0">
                          <a:latin typeface="Comic Sans MS"/>
                          <a:cs typeface="Comic Sans MS"/>
                        </a:rPr>
                        <a:t>Öd</a:t>
                      </a:r>
                      <a:r>
                        <a:rPr sz="900" spc="-5" dirty="0">
                          <a:latin typeface="Comic Sans MS"/>
                          <a:cs typeface="Comic Sans MS"/>
                        </a:rPr>
                        <a:t>e</a:t>
                      </a:r>
                      <a:r>
                        <a:rPr sz="900" dirty="0">
                          <a:latin typeface="Comic Sans MS"/>
                          <a:cs typeface="Comic Sans MS"/>
                        </a:rPr>
                        <a:t>nm</a:t>
                      </a:r>
                      <a:r>
                        <a:rPr sz="900" spc="-5" dirty="0">
                          <a:latin typeface="Comic Sans MS"/>
                          <a:cs typeface="Comic Sans MS"/>
                        </a:rPr>
                        <a:t>e</a:t>
                      </a:r>
                      <a:r>
                        <a:rPr sz="900" dirty="0">
                          <a:latin typeface="Comic Sans MS"/>
                          <a:cs typeface="Comic Sans MS"/>
                        </a:rPr>
                        <a:t>z</a:t>
                      </a:r>
                      <a:endParaRPr sz="900">
                        <a:latin typeface="Comic Sans MS"/>
                        <a:cs typeface="Comic Sans MS"/>
                      </a:endParaRPr>
                    </a:p>
                  </a:txBody>
                  <a:tcPr marL="0" marR="0" marT="0" marB="0">
                    <a:lnL w="7365">
                      <a:solidFill>
                        <a:srgbClr val="000000"/>
                      </a:solidFill>
                      <a:prstDash val="solid"/>
                    </a:lnL>
                    <a:lnR w="7365">
                      <a:solidFill>
                        <a:srgbClr val="000000"/>
                      </a:solidFill>
                      <a:prstDash val="solid"/>
                    </a:lnR>
                    <a:lnT w="7366">
                      <a:solidFill>
                        <a:srgbClr val="000000"/>
                      </a:solidFill>
                      <a:prstDash val="solid"/>
                    </a:lnT>
                    <a:lnB w="7366">
                      <a:solidFill>
                        <a:srgbClr val="000000"/>
                      </a:solidFill>
                      <a:prstDash val="solid"/>
                    </a:lnB>
                    <a:solidFill>
                      <a:srgbClr val="BCD5ED"/>
                    </a:solidFill>
                  </a:tcPr>
                </a:tc>
                <a:tc>
                  <a:txBody>
                    <a:bodyPr/>
                    <a:lstStyle/>
                    <a:p>
                      <a:pPr marL="1905">
                        <a:lnSpc>
                          <a:spcPct val="100000"/>
                        </a:lnSpc>
                      </a:pPr>
                      <a:r>
                        <a:rPr sz="900" dirty="0">
                          <a:latin typeface="Comic Sans MS"/>
                          <a:cs typeface="Comic Sans MS"/>
                        </a:rPr>
                        <a:t>Öd</a:t>
                      </a:r>
                      <a:r>
                        <a:rPr sz="900" spc="-5" dirty="0">
                          <a:latin typeface="Comic Sans MS"/>
                          <a:cs typeface="Comic Sans MS"/>
                        </a:rPr>
                        <a:t>e</a:t>
                      </a:r>
                      <a:r>
                        <a:rPr sz="900" dirty="0">
                          <a:latin typeface="Comic Sans MS"/>
                          <a:cs typeface="Comic Sans MS"/>
                        </a:rPr>
                        <a:t>nm</a:t>
                      </a:r>
                      <a:r>
                        <a:rPr sz="900" spc="-5" dirty="0">
                          <a:latin typeface="Comic Sans MS"/>
                          <a:cs typeface="Comic Sans MS"/>
                        </a:rPr>
                        <a:t>e</a:t>
                      </a:r>
                      <a:r>
                        <a:rPr sz="900" dirty="0">
                          <a:latin typeface="Comic Sans MS"/>
                          <a:cs typeface="Comic Sans MS"/>
                        </a:rPr>
                        <a:t>z</a:t>
                      </a:r>
                      <a:endParaRPr sz="900">
                        <a:latin typeface="Comic Sans MS"/>
                        <a:cs typeface="Comic Sans MS"/>
                      </a:endParaRPr>
                    </a:p>
                  </a:txBody>
                  <a:tcPr marL="0" marR="0" marT="0" marB="0">
                    <a:lnL w="7365">
                      <a:solidFill>
                        <a:srgbClr val="000000"/>
                      </a:solidFill>
                      <a:prstDash val="solid"/>
                    </a:lnL>
                    <a:lnR w="7365">
                      <a:solidFill>
                        <a:srgbClr val="000000"/>
                      </a:solidFill>
                      <a:prstDash val="solid"/>
                    </a:lnR>
                    <a:lnT w="7366">
                      <a:solidFill>
                        <a:srgbClr val="000000"/>
                      </a:solidFill>
                      <a:prstDash val="solid"/>
                    </a:lnT>
                    <a:lnB w="7366">
                      <a:solidFill>
                        <a:srgbClr val="000000"/>
                      </a:solidFill>
                      <a:prstDash val="solid"/>
                    </a:lnB>
                    <a:solidFill>
                      <a:srgbClr val="BCD5ED"/>
                    </a:solidFill>
                  </a:tcPr>
                </a:tc>
                <a:tc>
                  <a:txBody>
                    <a:bodyPr/>
                    <a:lstStyle/>
                    <a:p>
                      <a:pPr marL="1905">
                        <a:lnSpc>
                          <a:spcPct val="100000"/>
                        </a:lnSpc>
                      </a:pPr>
                      <a:r>
                        <a:rPr sz="900" dirty="0">
                          <a:latin typeface="Comic Sans MS"/>
                          <a:cs typeface="Comic Sans MS"/>
                        </a:rPr>
                        <a:t>Öd</a:t>
                      </a:r>
                      <a:r>
                        <a:rPr sz="900" spc="-5" dirty="0">
                          <a:latin typeface="Comic Sans MS"/>
                          <a:cs typeface="Comic Sans MS"/>
                        </a:rPr>
                        <a:t>e</a:t>
                      </a:r>
                      <a:r>
                        <a:rPr sz="900" dirty="0">
                          <a:latin typeface="Comic Sans MS"/>
                          <a:cs typeface="Comic Sans MS"/>
                        </a:rPr>
                        <a:t>nm</a:t>
                      </a:r>
                      <a:r>
                        <a:rPr sz="900" spc="-5" dirty="0">
                          <a:latin typeface="Comic Sans MS"/>
                          <a:cs typeface="Comic Sans MS"/>
                        </a:rPr>
                        <a:t>e</a:t>
                      </a:r>
                      <a:r>
                        <a:rPr sz="900" dirty="0">
                          <a:latin typeface="Comic Sans MS"/>
                          <a:cs typeface="Comic Sans MS"/>
                        </a:rPr>
                        <a:t>z</a:t>
                      </a:r>
                      <a:endParaRPr sz="900">
                        <a:latin typeface="Comic Sans MS"/>
                        <a:cs typeface="Comic Sans MS"/>
                      </a:endParaRPr>
                    </a:p>
                  </a:txBody>
                  <a:tcPr marL="0" marR="0" marT="0" marB="0">
                    <a:lnL w="7365">
                      <a:solidFill>
                        <a:srgbClr val="000000"/>
                      </a:solidFill>
                      <a:prstDash val="solid"/>
                    </a:lnL>
                    <a:lnR w="7365">
                      <a:solidFill>
                        <a:srgbClr val="000000"/>
                      </a:solidFill>
                      <a:prstDash val="solid"/>
                    </a:lnR>
                    <a:lnT w="7366">
                      <a:solidFill>
                        <a:srgbClr val="000000"/>
                      </a:solidFill>
                      <a:prstDash val="solid"/>
                    </a:lnT>
                    <a:lnB w="7366">
                      <a:solidFill>
                        <a:srgbClr val="000000"/>
                      </a:solidFill>
                      <a:prstDash val="solid"/>
                    </a:lnB>
                    <a:solidFill>
                      <a:srgbClr val="BCD5ED"/>
                    </a:solidFill>
                  </a:tcPr>
                </a:tc>
                <a:tc>
                  <a:txBody>
                    <a:bodyPr/>
                    <a:lstStyle/>
                    <a:p>
                      <a:pPr marL="1905">
                        <a:lnSpc>
                          <a:spcPct val="100000"/>
                        </a:lnSpc>
                      </a:pPr>
                      <a:r>
                        <a:rPr sz="900" dirty="0">
                          <a:latin typeface="Comic Sans MS"/>
                          <a:cs typeface="Comic Sans MS"/>
                        </a:rPr>
                        <a:t>Öd</a:t>
                      </a:r>
                      <a:r>
                        <a:rPr sz="900" spc="-5" dirty="0">
                          <a:latin typeface="Comic Sans MS"/>
                          <a:cs typeface="Comic Sans MS"/>
                        </a:rPr>
                        <a:t>e</a:t>
                      </a:r>
                      <a:r>
                        <a:rPr sz="900" dirty="0">
                          <a:latin typeface="Comic Sans MS"/>
                          <a:cs typeface="Comic Sans MS"/>
                        </a:rPr>
                        <a:t>nm</a:t>
                      </a:r>
                      <a:r>
                        <a:rPr sz="900" spc="-5" dirty="0">
                          <a:latin typeface="Comic Sans MS"/>
                          <a:cs typeface="Comic Sans MS"/>
                        </a:rPr>
                        <a:t>e</a:t>
                      </a:r>
                      <a:r>
                        <a:rPr sz="900" dirty="0">
                          <a:latin typeface="Comic Sans MS"/>
                          <a:cs typeface="Comic Sans MS"/>
                        </a:rPr>
                        <a:t>z</a:t>
                      </a:r>
                      <a:endParaRPr sz="900">
                        <a:latin typeface="Comic Sans MS"/>
                        <a:cs typeface="Comic Sans MS"/>
                      </a:endParaRPr>
                    </a:p>
                  </a:txBody>
                  <a:tcPr marL="0" marR="0" marT="0" marB="0">
                    <a:lnL w="7365">
                      <a:solidFill>
                        <a:srgbClr val="000000"/>
                      </a:solidFill>
                      <a:prstDash val="solid"/>
                    </a:lnL>
                    <a:lnR w="7366">
                      <a:solidFill>
                        <a:srgbClr val="000000"/>
                      </a:solidFill>
                      <a:prstDash val="solid"/>
                    </a:lnR>
                    <a:lnT w="7366">
                      <a:solidFill>
                        <a:srgbClr val="000000"/>
                      </a:solidFill>
                      <a:prstDash val="solid"/>
                    </a:lnT>
                    <a:lnB w="7366">
                      <a:solidFill>
                        <a:srgbClr val="000000"/>
                      </a:solidFill>
                      <a:prstDash val="solid"/>
                    </a:lnB>
                    <a:solidFill>
                      <a:srgbClr val="BCD5ED"/>
                    </a:solidFill>
                  </a:tcPr>
                </a:tc>
                <a:tc>
                  <a:txBody>
                    <a:bodyPr/>
                    <a:lstStyle/>
                    <a:p>
                      <a:pPr marL="1905">
                        <a:lnSpc>
                          <a:spcPct val="100000"/>
                        </a:lnSpc>
                      </a:pPr>
                      <a:r>
                        <a:rPr sz="900" dirty="0">
                          <a:latin typeface="Comic Sans MS"/>
                          <a:cs typeface="Comic Sans MS"/>
                        </a:rPr>
                        <a:t>Öd</a:t>
                      </a:r>
                      <a:r>
                        <a:rPr sz="900" spc="-5" dirty="0">
                          <a:latin typeface="Comic Sans MS"/>
                          <a:cs typeface="Comic Sans MS"/>
                        </a:rPr>
                        <a:t>e</a:t>
                      </a:r>
                      <a:r>
                        <a:rPr sz="900" dirty="0">
                          <a:latin typeface="Comic Sans MS"/>
                          <a:cs typeface="Comic Sans MS"/>
                        </a:rPr>
                        <a:t>nm</a:t>
                      </a:r>
                      <a:r>
                        <a:rPr sz="900" spc="-5" dirty="0">
                          <a:latin typeface="Comic Sans MS"/>
                          <a:cs typeface="Comic Sans MS"/>
                        </a:rPr>
                        <a:t>e</a:t>
                      </a:r>
                      <a:r>
                        <a:rPr sz="900" dirty="0">
                          <a:latin typeface="Comic Sans MS"/>
                          <a:cs typeface="Comic Sans MS"/>
                        </a:rPr>
                        <a:t>z</a:t>
                      </a:r>
                      <a:endParaRPr sz="900">
                        <a:latin typeface="Comic Sans MS"/>
                        <a:cs typeface="Comic Sans MS"/>
                      </a:endParaRPr>
                    </a:p>
                  </a:txBody>
                  <a:tcPr marL="0" marR="0" marT="0" marB="0">
                    <a:lnL w="7366">
                      <a:solidFill>
                        <a:srgbClr val="000000"/>
                      </a:solidFill>
                      <a:prstDash val="solid"/>
                    </a:lnL>
                    <a:lnR w="7366">
                      <a:solidFill>
                        <a:srgbClr val="000000"/>
                      </a:solidFill>
                      <a:prstDash val="solid"/>
                    </a:lnR>
                    <a:lnT w="7366">
                      <a:solidFill>
                        <a:srgbClr val="000000"/>
                      </a:solidFill>
                      <a:prstDash val="solid"/>
                    </a:lnT>
                    <a:lnB w="7366">
                      <a:solidFill>
                        <a:srgbClr val="000000"/>
                      </a:solidFill>
                      <a:prstDash val="solid"/>
                    </a:lnB>
                    <a:solidFill>
                      <a:srgbClr val="BCD5ED"/>
                    </a:solidFill>
                  </a:tcPr>
                </a:tc>
                <a:tc>
                  <a:txBody>
                    <a:bodyPr/>
                    <a:lstStyle/>
                    <a:p>
                      <a:pPr marL="2540">
                        <a:lnSpc>
                          <a:spcPct val="100000"/>
                        </a:lnSpc>
                      </a:pPr>
                      <a:r>
                        <a:rPr sz="900" dirty="0">
                          <a:latin typeface="Comic Sans MS"/>
                          <a:cs typeface="Comic Sans MS"/>
                        </a:rPr>
                        <a:t>Öd</a:t>
                      </a:r>
                      <a:r>
                        <a:rPr sz="900" spc="-5" dirty="0">
                          <a:latin typeface="Comic Sans MS"/>
                          <a:cs typeface="Comic Sans MS"/>
                        </a:rPr>
                        <a:t>e</a:t>
                      </a:r>
                      <a:r>
                        <a:rPr sz="900" dirty="0">
                          <a:latin typeface="Comic Sans MS"/>
                          <a:cs typeface="Comic Sans MS"/>
                        </a:rPr>
                        <a:t>nm</a:t>
                      </a:r>
                      <a:r>
                        <a:rPr sz="900" spc="-5" dirty="0">
                          <a:latin typeface="Comic Sans MS"/>
                          <a:cs typeface="Comic Sans MS"/>
                        </a:rPr>
                        <a:t>e</a:t>
                      </a:r>
                      <a:r>
                        <a:rPr sz="900" dirty="0">
                          <a:latin typeface="Comic Sans MS"/>
                          <a:cs typeface="Comic Sans MS"/>
                        </a:rPr>
                        <a:t>z</a:t>
                      </a:r>
                      <a:endParaRPr sz="900">
                        <a:latin typeface="Comic Sans MS"/>
                        <a:cs typeface="Comic Sans MS"/>
                      </a:endParaRPr>
                    </a:p>
                  </a:txBody>
                  <a:tcPr marL="0" marR="0" marT="0" marB="0">
                    <a:lnL w="7366">
                      <a:solidFill>
                        <a:srgbClr val="000000"/>
                      </a:solidFill>
                      <a:prstDash val="solid"/>
                    </a:lnL>
                    <a:lnR w="7365">
                      <a:solidFill>
                        <a:srgbClr val="000000"/>
                      </a:solidFill>
                      <a:prstDash val="solid"/>
                    </a:lnR>
                    <a:lnT w="7366">
                      <a:solidFill>
                        <a:srgbClr val="000000"/>
                      </a:solidFill>
                      <a:prstDash val="solid"/>
                    </a:lnT>
                    <a:lnB w="7366">
                      <a:solidFill>
                        <a:srgbClr val="000000"/>
                      </a:solidFill>
                      <a:prstDash val="solid"/>
                    </a:lnB>
                    <a:solidFill>
                      <a:srgbClr val="BCD5ED"/>
                    </a:solidFill>
                  </a:tcPr>
                </a:tc>
                <a:tc>
                  <a:txBody>
                    <a:bodyPr/>
                    <a:lstStyle/>
                    <a:p>
                      <a:pPr marL="1905">
                        <a:lnSpc>
                          <a:spcPct val="100000"/>
                        </a:lnSpc>
                      </a:pPr>
                      <a:r>
                        <a:rPr sz="900" dirty="0">
                          <a:latin typeface="Comic Sans MS"/>
                          <a:cs typeface="Comic Sans MS"/>
                        </a:rPr>
                        <a:t>Öd</a:t>
                      </a:r>
                      <a:r>
                        <a:rPr sz="900" spc="-5" dirty="0">
                          <a:latin typeface="Comic Sans MS"/>
                          <a:cs typeface="Comic Sans MS"/>
                        </a:rPr>
                        <a:t>e</a:t>
                      </a:r>
                      <a:r>
                        <a:rPr sz="900" dirty="0">
                          <a:latin typeface="Comic Sans MS"/>
                          <a:cs typeface="Comic Sans MS"/>
                        </a:rPr>
                        <a:t>nm</a:t>
                      </a:r>
                      <a:r>
                        <a:rPr sz="900" spc="-5" dirty="0">
                          <a:latin typeface="Comic Sans MS"/>
                          <a:cs typeface="Comic Sans MS"/>
                        </a:rPr>
                        <a:t>e</a:t>
                      </a:r>
                      <a:r>
                        <a:rPr sz="900" dirty="0">
                          <a:latin typeface="Comic Sans MS"/>
                          <a:cs typeface="Comic Sans MS"/>
                        </a:rPr>
                        <a:t>z</a:t>
                      </a:r>
                      <a:endParaRPr sz="900">
                        <a:latin typeface="Comic Sans MS"/>
                        <a:cs typeface="Comic Sans MS"/>
                      </a:endParaRPr>
                    </a:p>
                  </a:txBody>
                  <a:tcPr marL="0" marR="0" marT="0" marB="0">
                    <a:lnL w="7365">
                      <a:solidFill>
                        <a:srgbClr val="000000"/>
                      </a:solidFill>
                      <a:prstDash val="solid"/>
                    </a:lnL>
                    <a:lnR w="7365">
                      <a:solidFill>
                        <a:srgbClr val="000000"/>
                      </a:solidFill>
                      <a:prstDash val="solid"/>
                    </a:lnR>
                    <a:lnT w="7366">
                      <a:solidFill>
                        <a:srgbClr val="000000"/>
                      </a:solidFill>
                      <a:prstDash val="solid"/>
                    </a:lnT>
                    <a:lnB w="7366">
                      <a:solidFill>
                        <a:srgbClr val="000000"/>
                      </a:solidFill>
                      <a:prstDash val="solid"/>
                    </a:lnB>
                    <a:solidFill>
                      <a:srgbClr val="BCD5ED"/>
                    </a:solidFill>
                  </a:tcPr>
                </a:tc>
              </a:tr>
              <a:tr h="375620">
                <a:tc>
                  <a:txBody>
                    <a:bodyPr/>
                    <a:lstStyle/>
                    <a:p>
                      <a:pPr marL="1905" marR="302895">
                        <a:lnSpc>
                          <a:spcPct val="79000"/>
                        </a:lnSpc>
                      </a:pPr>
                      <a:r>
                        <a:rPr sz="900" b="1" spc="-5" dirty="0">
                          <a:solidFill>
                            <a:srgbClr val="6F2F9F"/>
                          </a:solidFill>
                          <a:latin typeface="Comic Sans MS"/>
                          <a:cs typeface="Comic Sans MS"/>
                        </a:rPr>
                        <a:t>2</a:t>
                      </a:r>
                      <a:r>
                        <a:rPr sz="900" b="1" dirty="0">
                          <a:solidFill>
                            <a:srgbClr val="6F2F9F"/>
                          </a:solidFill>
                          <a:latin typeface="Comic Sans MS"/>
                          <a:cs typeface="Comic Sans MS"/>
                        </a:rPr>
                        <a:t>3 Nisan</a:t>
                      </a:r>
                      <a:r>
                        <a:rPr sz="900" b="1" spc="-5" dirty="0">
                          <a:solidFill>
                            <a:srgbClr val="6F2F9F"/>
                          </a:solidFill>
                          <a:latin typeface="Comic Sans MS"/>
                          <a:cs typeface="Comic Sans MS"/>
                        </a:rPr>
                        <a:t> </a:t>
                      </a:r>
                      <a:r>
                        <a:rPr sz="900" b="1" dirty="0">
                          <a:solidFill>
                            <a:srgbClr val="6F2F9F"/>
                          </a:solidFill>
                          <a:latin typeface="Comic Sans MS"/>
                          <a:cs typeface="Comic Sans MS"/>
                        </a:rPr>
                        <a:t>U</a:t>
                      </a:r>
                      <a:r>
                        <a:rPr sz="900" b="1" spc="-5" dirty="0">
                          <a:solidFill>
                            <a:srgbClr val="6F2F9F"/>
                          </a:solidFill>
                          <a:latin typeface="Comic Sans MS"/>
                          <a:cs typeface="Comic Sans MS"/>
                        </a:rPr>
                        <a:t>l</a:t>
                      </a:r>
                      <a:r>
                        <a:rPr sz="900" b="1" dirty="0">
                          <a:solidFill>
                            <a:srgbClr val="6F2F9F"/>
                          </a:solidFill>
                          <a:latin typeface="Comic Sans MS"/>
                          <a:cs typeface="Comic Sans MS"/>
                        </a:rPr>
                        <a:t>usal </a:t>
                      </a:r>
                      <a:r>
                        <a:rPr sz="900" b="1" spc="-5" dirty="0">
                          <a:solidFill>
                            <a:srgbClr val="6F2F9F"/>
                          </a:solidFill>
                          <a:latin typeface="Comic Sans MS"/>
                          <a:cs typeface="Comic Sans MS"/>
                        </a:rPr>
                        <a:t>E</a:t>
                      </a:r>
                      <a:r>
                        <a:rPr sz="900" b="1" dirty="0">
                          <a:solidFill>
                            <a:srgbClr val="6F2F9F"/>
                          </a:solidFill>
                          <a:latin typeface="Comic Sans MS"/>
                          <a:cs typeface="Comic Sans MS"/>
                        </a:rPr>
                        <a:t>gemen</a:t>
                      </a:r>
                      <a:r>
                        <a:rPr sz="900" b="1" spc="-10" dirty="0">
                          <a:solidFill>
                            <a:srgbClr val="6F2F9F"/>
                          </a:solidFill>
                          <a:latin typeface="Comic Sans MS"/>
                          <a:cs typeface="Comic Sans MS"/>
                        </a:rPr>
                        <a:t>l</a:t>
                      </a:r>
                      <a:r>
                        <a:rPr sz="900" b="1" spc="-5" dirty="0">
                          <a:solidFill>
                            <a:srgbClr val="6F2F9F"/>
                          </a:solidFill>
                          <a:latin typeface="Comic Sans MS"/>
                          <a:cs typeface="Comic Sans MS"/>
                        </a:rPr>
                        <a:t>i</a:t>
                      </a:r>
                      <a:r>
                        <a:rPr sz="900" b="1" dirty="0">
                          <a:solidFill>
                            <a:srgbClr val="6F2F9F"/>
                          </a:solidFill>
                          <a:latin typeface="Comic Sans MS"/>
                          <a:cs typeface="Comic Sans MS"/>
                        </a:rPr>
                        <a:t>k Ve Çocuk</a:t>
                      </a:r>
                      <a:r>
                        <a:rPr sz="900" b="1" spc="-5" dirty="0">
                          <a:solidFill>
                            <a:srgbClr val="6F2F9F"/>
                          </a:solidFill>
                          <a:latin typeface="Comic Sans MS"/>
                          <a:cs typeface="Comic Sans MS"/>
                        </a:rPr>
                        <a:t> </a:t>
                      </a:r>
                      <a:r>
                        <a:rPr sz="900" b="1" dirty="0">
                          <a:solidFill>
                            <a:srgbClr val="6F2F9F"/>
                          </a:solidFill>
                          <a:latin typeface="Comic Sans MS"/>
                          <a:cs typeface="Comic Sans MS"/>
                        </a:rPr>
                        <a:t>Bay</a:t>
                      </a:r>
                      <a:r>
                        <a:rPr sz="900" b="1" spc="-5" dirty="0">
                          <a:solidFill>
                            <a:srgbClr val="6F2F9F"/>
                          </a:solidFill>
                          <a:latin typeface="Comic Sans MS"/>
                          <a:cs typeface="Comic Sans MS"/>
                        </a:rPr>
                        <a:t>ra</a:t>
                      </a:r>
                      <a:r>
                        <a:rPr sz="900" b="1" dirty="0">
                          <a:solidFill>
                            <a:srgbClr val="6F2F9F"/>
                          </a:solidFill>
                          <a:latin typeface="Comic Sans MS"/>
                          <a:cs typeface="Comic Sans MS"/>
                        </a:rPr>
                        <a:t>mı</a:t>
                      </a:r>
                      <a:endParaRPr sz="900">
                        <a:latin typeface="Comic Sans MS"/>
                        <a:cs typeface="Comic Sans MS"/>
                      </a:endParaRPr>
                    </a:p>
                  </a:txBody>
                  <a:tcPr marL="0" marR="0" marT="0" marB="0">
                    <a:lnL w="7365">
                      <a:solidFill>
                        <a:srgbClr val="000000"/>
                      </a:solidFill>
                      <a:prstDash val="solid"/>
                    </a:lnL>
                    <a:lnR w="7366">
                      <a:solidFill>
                        <a:srgbClr val="000000"/>
                      </a:solidFill>
                      <a:prstDash val="solid"/>
                    </a:lnR>
                    <a:lnT w="7366">
                      <a:solidFill>
                        <a:srgbClr val="000000"/>
                      </a:solidFill>
                      <a:prstDash val="solid"/>
                    </a:lnT>
                    <a:lnB w="7366">
                      <a:solidFill>
                        <a:srgbClr val="000000"/>
                      </a:solidFill>
                      <a:prstDash val="solid"/>
                    </a:lnB>
                  </a:tcPr>
                </a:tc>
                <a:tc>
                  <a:txBody>
                    <a:bodyPr/>
                    <a:lstStyle/>
                    <a:p>
                      <a:pPr marL="1905">
                        <a:lnSpc>
                          <a:spcPct val="100000"/>
                        </a:lnSpc>
                      </a:pPr>
                      <a:r>
                        <a:rPr sz="900" dirty="0">
                          <a:latin typeface="Arial Unicode MS"/>
                          <a:cs typeface="Arial Unicode MS"/>
                        </a:rPr>
                        <a:t>1 Gün</a:t>
                      </a:r>
                      <a:endParaRPr sz="900">
                        <a:latin typeface="Arial Unicode MS"/>
                        <a:cs typeface="Arial Unicode MS"/>
                      </a:endParaRPr>
                    </a:p>
                  </a:txBody>
                  <a:tcPr marL="0" marR="0" marT="0" marB="0">
                    <a:lnL w="7366">
                      <a:solidFill>
                        <a:srgbClr val="000000"/>
                      </a:solidFill>
                      <a:prstDash val="solid"/>
                    </a:lnL>
                    <a:lnR w="7365">
                      <a:solidFill>
                        <a:srgbClr val="000000"/>
                      </a:solidFill>
                      <a:prstDash val="solid"/>
                    </a:lnR>
                    <a:lnT w="7366">
                      <a:solidFill>
                        <a:srgbClr val="000000"/>
                      </a:solidFill>
                      <a:prstDash val="solid"/>
                    </a:lnT>
                    <a:lnB w="7366">
                      <a:solidFill>
                        <a:srgbClr val="000000"/>
                      </a:solidFill>
                      <a:prstDash val="solid"/>
                    </a:lnB>
                  </a:tcPr>
                </a:tc>
                <a:tc>
                  <a:txBody>
                    <a:bodyPr/>
                    <a:lstStyle/>
                    <a:p>
                      <a:pPr marL="1905">
                        <a:lnSpc>
                          <a:spcPct val="100000"/>
                        </a:lnSpc>
                      </a:pPr>
                      <a:r>
                        <a:rPr sz="900" b="1" dirty="0">
                          <a:solidFill>
                            <a:srgbClr val="FF0000"/>
                          </a:solidFill>
                          <a:latin typeface="Comic Sans MS"/>
                          <a:cs typeface="Comic Sans MS"/>
                        </a:rPr>
                        <a:t>ÖDENİR</a:t>
                      </a:r>
                      <a:endParaRPr sz="900">
                        <a:latin typeface="Comic Sans MS"/>
                        <a:cs typeface="Comic Sans MS"/>
                      </a:endParaRPr>
                    </a:p>
                  </a:txBody>
                  <a:tcPr marL="0" marR="0" marT="0" marB="0">
                    <a:lnL w="7365">
                      <a:solidFill>
                        <a:srgbClr val="000000"/>
                      </a:solidFill>
                      <a:prstDash val="solid"/>
                    </a:lnL>
                    <a:lnR w="7365">
                      <a:solidFill>
                        <a:srgbClr val="000000"/>
                      </a:solidFill>
                      <a:prstDash val="solid"/>
                    </a:lnR>
                    <a:lnT w="7366">
                      <a:solidFill>
                        <a:srgbClr val="000000"/>
                      </a:solidFill>
                      <a:prstDash val="solid"/>
                    </a:lnT>
                    <a:lnB w="7366">
                      <a:solidFill>
                        <a:srgbClr val="000000"/>
                      </a:solidFill>
                      <a:prstDash val="solid"/>
                    </a:lnB>
                    <a:solidFill>
                      <a:srgbClr val="F4AF83"/>
                    </a:solidFill>
                  </a:tcPr>
                </a:tc>
                <a:tc>
                  <a:txBody>
                    <a:bodyPr/>
                    <a:lstStyle/>
                    <a:p>
                      <a:pPr marL="1905">
                        <a:lnSpc>
                          <a:spcPct val="100000"/>
                        </a:lnSpc>
                      </a:pPr>
                      <a:r>
                        <a:rPr sz="900" dirty="0">
                          <a:latin typeface="Comic Sans MS"/>
                          <a:cs typeface="Comic Sans MS"/>
                        </a:rPr>
                        <a:t>Öd</a:t>
                      </a:r>
                      <a:r>
                        <a:rPr sz="900" spc="-5" dirty="0">
                          <a:latin typeface="Comic Sans MS"/>
                          <a:cs typeface="Comic Sans MS"/>
                        </a:rPr>
                        <a:t>e</a:t>
                      </a:r>
                      <a:r>
                        <a:rPr sz="900" dirty="0">
                          <a:latin typeface="Comic Sans MS"/>
                          <a:cs typeface="Comic Sans MS"/>
                        </a:rPr>
                        <a:t>nm</a:t>
                      </a:r>
                      <a:r>
                        <a:rPr sz="900" spc="-5" dirty="0">
                          <a:latin typeface="Comic Sans MS"/>
                          <a:cs typeface="Comic Sans MS"/>
                        </a:rPr>
                        <a:t>e</a:t>
                      </a:r>
                      <a:r>
                        <a:rPr sz="900" dirty="0">
                          <a:latin typeface="Comic Sans MS"/>
                          <a:cs typeface="Comic Sans MS"/>
                        </a:rPr>
                        <a:t>z</a:t>
                      </a:r>
                      <a:endParaRPr sz="900">
                        <a:latin typeface="Comic Sans MS"/>
                        <a:cs typeface="Comic Sans MS"/>
                      </a:endParaRPr>
                    </a:p>
                  </a:txBody>
                  <a:tcPr marL="0" marR="0" marT="0" marB="0">
                    <a:lnL w="7365">
                      <a:solidFill>
                        <a:srgbClr val="000000"/>
                      </a:solidFill>
                      <a:prstDash val="solid"/>
                    </a:lnL>
                    <a:lnR w="7365">
                      <a:solidFill>
                        <a:srgbClr val="000000"/>
                      </a:solidFill>
                      <a:prstDash val="solid"/>
                    </a:lnR>
                    <a:lnT w="7366">
                      <a:solidFill>
                        <a:srgbClr val="000000"/>
                      </a:solidFill>
                      <a:prstDash val="solid"/>
                    </a:lnT>
                    <a:lnB w="7366">
                      <a:solidFill>
                        <a:srgbClr val="000000"/>
                      </a:solidFill>
                      <a:prstDash val="solid"/>
                    </a:lnB>
                    <a:solidFill>
                      <a:srgbClr val="BCD5ED"/>
                    </a:solidFill>
                  </a:tcPr>
                </a:tc>
                <a:tc>
                  <a:txBody>
                    <a:bodyPr/>
                    <a:lstStyle/>
                    <a:p>
                      <a:pPr marL="1905">
                        <a:lnSpc>
                          <a:spcPct val="100000"/>
                        </a:lnSpc>
                      </a:pPr>
                      <a:r>
                        <a:rPr sz="900" dirty="0">
                          <a:latin typeface="Comic Sans MS"/>
                          <a:cs typeface="Comic Sans MS"/>
                        </a:rPr>
                        <a:t>Öd</a:t>
                      </a:r>
                      <a:r>
                        <a:rPr sz="900" spc="-5" dirty="0">
                          <a:latin typeface="Comic Sans MS"/>
                          <a:cs typeface="Comic Sans MS"/>
                        </a:rPr>
                        <a:t>e</a:t>
                      </a:r>
                      <a:r>
                        <a:rPr sz="900" dirty="0">
                          <a:latin typeface="Comic Sans MS"/>
                          <a:cs typeface="Comic Sans MS"/>
                        </a:rPr>
                        <a:t>nm</a:t>
                      </a:r>
                      <a:r>
                        <a:rPr sz="900" spc="-5" dirty="0">
                          <a:latin typeface="Comic Sans MS"/>
                          <a:cs typeface="Comic Sans MS"/>
                        </a:rPr>
                        <a:t>e</a:t>
                      </a:r>
                      <a:r>
                        <a:rPr sz="900" dirty="0">
                          <a:latin typeface="Comic Sans MS"/>
                          <a:cs typeface="Comic Sans MS"/>
                        </a:rPr>
                        <a:t>z</a:t>
                      </a:r>
                      <a:endParaRPr sz="900">
                        <a:latin typeface="Comic Sans MS"/>
                        <a:cs typeface="Comic Sans MS"/>
                      </a:endParaRPr>
                    </a:p>
                  </a:txBody>
                  <a:tcPr marL="0" marR="0" marT="0" marB="0">
                    <a:lnL w="7365">
                      <a:solidFill>
                        <a:srgbClr val="000000"/>
                      </a:solidFill>
                      <a:prstDash val="solid"/>
                    </a:lnL>
                    <a:lnR w="7365">
                      <a:solidFill>
                        <a:srgbClr val="000000"/>
                      </a:solidFill>
                      <a:prstDash val="solid"/>
                    </a:lnR>
                    <a:lnT w="7366">
                      <a:solidFill>
                        <a:srgbClr val="000000"/>
                      </a:solidFill>
                      <a:prstDash val="solid"/>
                    </a:lnT>
                    <a:lnB w="7366">
                      <a:solidFill>
                        <a:srgbClr val="000000"/>
                      </a:solidFill>
                      <a:prstDash val="solid"/>
                    </a:lnB>
                    <a:solidFill>
                      <a:srgbClr val="BCD5ED"/>
                    </a:solidFill>
                  </a:tcPr>
                </a:tc>
                <a:tc>
                  <a:txBody>
                    <a:bodyPr/>
                    <a:lstStyle/>
                    <a:p>
                      <a:pPr marL="1905">
                        <a:lnSpc>
                          <a:spcPct val="100000"/>
                        </a:lnSpc>
                      </a:pPr>
                      <a:r>
                        <a:rPr sz="900" dirty="0">
                          <a:latin typeface="Comic Sans MS"/>
                          <a:cs typeface="Comic Sans MS"/>
                        </a:rPr>
                        <a:t>Öd</a:t>
                      </a:r>
                      <a:r>
                        <a:rPr sz="900" spc="-5" dirty="0">
                          <a:latin typeface="Comic Sans MS"/>
                          <a:cs typeface="Comic Sans MS"/>
                        </a:rPr>
                        <a:t>e</a:t>
                      </a:r>
                      <a:r>
                        <a:rPr sz="900" dirty="0">
                          <a:latin typeface="Comic Sans MS"/>
                          <a:cs typeface="Comic Sans MS"/>
                        </a:rPr>
                        <a:t>nm</a:t>
                      </a:r>
                      <a:r>
                        <a:rPr sz="900" spc="-5" dirty="0">
                          <a:latin typeface="Comic Sans MS"/>
                          <a:cs typeface="Comic Sans MS"/>
                        </a:rPr>
                        <a:t>e</a:t>
                      </a:r>
                      <a:r>
                        <a:rPr sz="900" dirty="0">
                          <a:latin typeface="Comic Sans MS"/>
                          <a:cs typeface="Comic Sans MS"/>
                        </a:rPr>
                        <a:t>z</a:t>
                      </a:r>
                      <a:endParaRPr sz="900">
                        <a:latin typeface="Comic Sans MS"/>
                        <a:cs typeface="Comic Sans MS"/>
                      </a:endParaRPr>
                    </a:p>
                  </a:txBody>
                  <a:tcPr marL="0" marR="0" marT="0" marB="0">
                    <a:lnL w="7365">
                      <a:solidFill>
                        <a:srgbClr val="000000"/>
                      </a:solidFill>
                      <a:prstDash val="solid"/>
                    </a:lnL>
                    <a:lnR w="7366">
                      <a:solidFill>
                        <a:srgbClr val="000000"/>
                      </a:solidFill>
                      <a:prstDash val="solid"/>
                    </a:lnR>
                    <a:lnT w="7366">
                      <a:solidFill>
                        <a:srgbClr val="000000"/>
                      </a:solidFill>
                      <a:prstDash val="solid"/>
                    </a:lnT>
                    <a:lnB w="7366">
                      <a:solidFill>
                        <a:srgbClr val="000000"/>
                      </a:solidFill>
                      <a:prstDash val="solid"/>
                    </a:lnB>
                    <a:solidFill>
                      <a:srgbClr val="BCD5ED"/>
                    </a:solidFill>
                  </a:tcPr>
                </a:tc>
                <a:tc>
                  <a:txBody>
                    <a:bodyPr/>
                    <a:lstStyle/>
                    <a:p>
                      <a:pPr marL="1905">
                        <a:lnSpc>
                          <a:spcPct val="100000"/>
                        </a:lnSpc>
                      </a:pPr>
                      <a:r>
                        <a:rPr sz="900" dirty="0">
                          <a:latin typeface="Comic Sans MS"/>
                          <a:cs typeface="Comic Sans MS"/>
                        </a:rPr>
                        <a:t>Öd</a:t>
                      </a:r>
                      <a:r>
                        <a:rPr sz="900" spc="-5" dirty="0">
                          <a:latin typeface="Comic Sans MS"/>
                          <a:cs typeface="Comic Sans MS"/>
                        </a:rPr>
                        <a:t>e</a:t>
                      </a:r>
                      <a:r>
                        <a:rPr sz="900" dirty="0">
                          <a:latin typeface="Comic Sans MS"/>
                          <a:cs typeface="Comic Sans MS"/>
                        </a:rPr>
                        <a:t>nm</a:t>
                      </a:r>
                      <a:r>
                        <a:rPr sz="900" spc="-5" dirty="0">
                          <a:latin typeface="Comic Sans MS"/>
                          <a:cs typeface="Comic Sans MS"/>
                        </a:rPr>
                        <a:t>e</a:t>
                      </a:r>
                      <a:r>
                        <a:rPr sz="900" dirty="0">
                          <a:latin typeface="Comic Sans MS"/>
                          <a:cs typeface="Comic Sans MS"/>
                        </a:rPr>
                        <a:t>z</a:t>
                      </a:r>
                      <a:endParaRPr sz="900">
                        <a:latin typeface="Comic Sans MS"/>
                        <a:cs typeface="Comic Sans MS"/>
                      </a:endParaRPr>
                    </a:p>
                  </a:txBody>
                  <a:tcPr marL="0" marR="0" marT="0" marB="0">
                    <a:lnL w="7366">
                      <a:solidFill>
                        <a:srgbClr val="000000"/>
                      </a:solidFill>
                      <a:prstDash val="solid"/>
                    </a:lnL>
                    <a:lnR w="7366">
                      <a:solidFill>
                        <a:srgbClr val="000000"/>
                      </a:solidFill>
                      <a:prstDash val="solid"/>
                    </a:lnR>
                    <a:lnT w="7366">
                      <a:solidFill>
                        <a:srgbClr val="000000"/>
                      </a:solidFill>
                      <a:prstDash val="solid"/>
                    </a:lnT>
                    <a:lnB w="7366">
                      <a:solidFill>
                        <a:srgbClr val="000000"/>
                      </a:solidFill>
                      <a:prstDash val="solid"/>
                    </a:lnB>
                    <a:solidFill>
                      <a:srgbClr val="BCD5ED"/>
                    </a:solidFill>
                  </a:tcPr>
                </a:tc>
                <a:tc>
                  <a:txBody>
                    <a:bodyPr/>
                    <a:lstStyle/>
                    <a:p>
                      <a:pPr marL="2540">
                        <a:lnSpc>
                          <a:spcPct val="100000"/>
                        </a:lnSpc>
                      </a:pPr>
                      <a:r>
                        <a:rPr sz="900" b="1" dirty="0">
                          <a:solidFill>
                            <a:srgbClr val="FF0000"/>
                          </a:solidFill>
                          <a:latin typeface="Comic Sans MS"/>
                          <a:cs typeface="Comic Sans MS"/>
                        </a:rPr>
                        <a:t>ÖDENİR</a:t>
                      </a:r>
                      <a:endParaRPr sz="900">
                        <a:latin typeface="Comic Sans MS"/>
                        <a:cs typeface="Comic Sans MS"/>
                      </a:endParaRPr>
                    </a:p>
                  </a:txBody>
                  <a:tcPr marL="0" marR="0" marT="0" marB="0">
                    <a:lnL w="7366">
                      <a:solidFill>
                        <a:srgbClr val="000000"/>
                      </a:solidFill>
                      <a:prstDash val="solid"/>
                    </a:lnL>
                    <a:lnR w="7365">
                      <a:solidFill>
                        <a:srgbClr val="000000"/>
                      </a:solidFill>
                      <a:prstDash val="solid"/>
                    </a:lnR>
                    <a:lnT w="7366">
                      <a:solidFill>
                        <a:srgbClr val="000000"/>
                      </a:solidFill>
                      <a:prstDash val="solid"/>
                    </a:lnT>
                    <a:lnB w="7366">
                      <a:solidFill>
                        <a:srgbClr val="000000"/>
                      </a:solidFill>
                      <a:prstDash val="solid"/>
                    </a:lnB>
                    <a:solidFill>
                      <a:srgbClr val="F4AF83"/>
                    </a:solidFill>
                  </a:tcPr>
                </a:tc>
                <a:tc>
                  <a:txBody>
                    <a:bodyPr/>
                    <a:lstStyle/>
                    <a:p>
                      <a:pPr marL="1905">
                        <a:lnSpc>
                          <a:spcPct val="100000"/>
                        </a:lnSpc>
                      </a:pPr>
                      <a:r>
                        <a:rPr sz="900" dirty="0">
                          <a:latin typeface="Comic Sans MS"/>
                          <a:cs typeface="Comic Sans MS"/>
                        </a:rPr>
                        <a:t>Öd</a:t>
                      </a:r>
                      <a:r>
                        <a:rPr sz="900" spc="-5" dirty="0">
                          <a:latin typeface="Comic Sans MS"/>
                          <a:cs typeface="Comic Sans MS"/>
                        </a:rPr>
                        <a:t>e</a:t>
                      </a:r>
                      <a:r>
                        <a:rPr sz="900" dirty="0">
                          <a:latin typeface="Comic Sans MS"/>
                          <a:cs typeface="Comic Sans MS"/>
                        </a:rPr>
                        <a:t>nm</a:t>
                      </a:r>
                      <a:r>
                        <a:rPr sz="900" spc="-5" dirty="0">
                          <a:latin typeface="Comic Sans MS"/>
                          <a:cs typeface="Comic Sans MS"/>
                        </a:rPr>
                        <a:t>e</a:t>
                      </a:r>
                      <a:r>
                        <a:rPr sz="900" dirty="0">
                          <a:latin typeface="Comic Sans MS"/>
                          <a:cs typeface="Comic Sans MS"/>
                        </a:rPr>
                        <a:t>z</a:t>
                      </a:r>
                      <a:endParaRPr sz="900">
                        <a:latin typeface="Comic Sans MS"/>
                        <a:cs typeface="Comic Sans MS"/>
                      </a:endParaRPr>
                    </a:p>
                  </a:txBody>
                  <a:tcPr marL="0" marR="0" marT="0" marB="0">
                    <a:lnL w="7365">
                      <a:solidFill>
                        <a:srgbClr val="000000"/>
                      </a:solidFill>
                      <a:prstDash val="solid"/>
                    </a:lnL>
                    <a:lnR w="7365">
                      <a:solidFill>
                        <a:srgbClr val="000000"/>
                      </a:solidFill>
                      <a:prstDash val="solid"/>
                    </a:lnR>
                    <a:lnT w="7366">
                      <a:solidFill>
                        <a:srgbClr val="000000"/>
                      </a:solidFill>
                      <a:prstDash val="solid"/>
                    </a:lnT>
                    <a:lnB w="7366">
                      <a:solidFill>
                        <a:srgbClr val="000000"/>
                      </a:solidFill>
                      <a:prstDash val="solid"/>
                    </a:lnB>
                    <a:solidFill>
                      <a:srgbClr val="BCD5ED"/>
                    </a:solidFill>
                  </a:tcPr>
                </a:tc>
              </a:tr>
              <a:tr h="371464">
                <a:tc>
                  <a:txBody>
                    <a:bodyPr/>
                    <a:lstStyle/>
                    <a:p>
                      <a:pPr marL="1905">
                        <a:lnSpc>
                          <a:spcPct val="100000"/>
                        </a:lnSpc>
                      </a:pPr>
                      <a:r>
                        <a:rPr sz="900" b="1" dirty="0">
                          <a:solidFill>
                            <a:srgbClr val="006FC0"/>
                          </a:solidFill>
                          <a:latin typeface="Comic Sans MS"/>
                          <a:cs typeface="Comic Sans MS"/>
                        </a:rPr>
                        <a:t>1 </a:t>
                      </a:r>
                      <a:r>
                        <a:rPr sz="900" b="1" spc="-5" dirty="0">
                          <a:solidFill>
                            <a:srgbClr val="006FC0"/>
                          </a:solidFill>
                          <a:latin typeface="Comic Sans MS"/>
                          <a:cs typeface="Comic Sans MS"/>
                        </a:rPr>
                        <a:t>M</a:t>
                      </a:r>
                      <a:r>
                        <a:rPr sz="900" b="1" dirty="0">
                          <a:solidFill>
                            <a:srgbClr val="006FC0"/>
                          </a:solidFill>
                          <a:latin typeface="Comic Sans MS"/>
                          <a:cs typeface="Comic Sans MS"/>
                        </a:rPr>
                        <a:t>ayıs</a:t>
                      </a:r>
                      <a:r>
                        <a:rPr sz="900" b="1" spc="-5" dirty="0">
                          <a:solidFill>
                            <a:srgbClr val="006FC0"/>
                          </a:solidFill>
                          <a:latin typeface="Comic Sans MS"/>
                          <a:cs typeface="Comic Sans MS"/>
                        </a:rPr>
                        <a:t> </a:t>
                      </a:r>
                      <a:r>
                        <a:rPr sz="900" b="1" dirty="0">
                          <a:solidFill>
                            <a:srgbClr val="006FC0"/>
                          </a:solidFill>
                          <a:latin typeface="Comic Sans MS"/>
                          <a:cs typeface="Comic Sans MS"/>
                        </a:rPr>
                        <a:t>E</a:t>
                      </a:r>
                      <a:r>
                        <a:rPr sz="900" b="1" spc="-10" dirty="0">
                          <a:solidFill>
                            <a:srgbClr val="006FC0"/>
                          </a:solidFill>
                          <a:latin typeface="Comic Sans MS"/>
                          <a:cs typeface="Comic Sans MS"/>
                        </a:rPr>
                        <a:t>m</a:t>
                      </a:r>
                      <a:r>
                        <a:rPr sz="900" b="1" dirty="0">
                          <a:solidFill>
                            <a:srgbClr val="006FC0"/>
                          </a:solidFill>
                          <a:latin typeface="Comic Sans MS"/>
                          <a:cs typeface="Comic Sans MS"/>
                        </a:rPr>
                        <a:t>ek</a:t>
                      </a:r>
                      <a:r>
                        <a:rPr sz="900" b="1" spc="-5" dirty="0">
                          <a:solidFill>
                            <a:srgbClr val="006FC0"/>
                          </a:solidFill>
                          <a:latin typeface="Comic Sans MS"/>
                          <a:cs typeface="Comic Sans MS"/>
                        </a:rPr>
                        <a:t> </a:t>
                      </a:r>
                      <a:r>
                        <a:rPr sz="900" b="1" dirty="0">
                          <a:solidFill>
                            <a:srgbClr val="006FC0"/>
                          </a:solidFill>
                          <a:latin typeface="Comic Sans MS"/>
                          <a:cs typeface="Comic Sans MS"/>
                        </a:rPr>
                        <a:t>Ve</a:t>
                      </a:r>
                      <a:r>
                        <a:rPr sz="900" b="1" spc="-5" dirty="0">
                          <a:solidFill>
                            <a:srgbClr val="006FC0"/>
                          </a:solidFill>
                          <a:latin typeface="Comic Sans MS"/>
                          <a:cs typeface="Comic Sans MS"/>
                        </a:rPr>
                        <a:t> </a:t>
                      </a:r>
                      <a:r>
                        <a:rPr sz="900" b="1" dirty="0">
                          <a:solidFill>
                            <a:srgbClr val="006FC0"/>
                          </a:solidFill>
                          <a:latin typeface="Comic Sans MS"/>
                          <a:cs typeface="Comic Sans MS"/>
                        </a:rPr>
                        <a:t>Daya</a:t>
                      </a:r>
                      <a:r>
                        <a:rPr sz="900" b="1" spc="-10" dirty="0">
                          <a:solidFill>
                            <a:srgbClr val="006FC0"/>
                          </a:solidFill>
                          <a:latin typeface="Comic Sans MS"/>
                          <a:cs typeface="Comic Sans MS"/>
                        </a:rPr>
                        <a:t>n</a:t>
                      </a:r>
                      <a:r>
                        <a:rPr sz="900" b="1" dirty="0">
                          <a:solidFill>
                            <a:srgbClr val="006FC0"/>
                          </a:solidFill>
                          <a:latin typeface="Comic Sans MS"/>
                          <a:cs typeface="Comic Sans MS"/>
                        </a:rPr>
                        <a:t>ışma</a:t>
                      </a:r>
                      <a:r>
                        <a:rPr sz="900" b="1" spc="-10" dirty="0">
                          <a:solidFill>
                            <a:srgbClr val="006FC0"/>
                          </a:solidFill>
                          <a:latin typeface="Comic Sans MS"/>
                          <a:cs typeface="Comic Sans MS"/>
                        </a:rPr>
                        <a:t> </a:t>
                      </a:r>
                      <a:r>
                        <a:rPr sz="900" b="1" dirty="0">
                          <a:solidFill>
                            <a:srgbClr val="006FC0"/>
                          </a:solidFill>
                          <a:latin typeface="Comic Sans MS"/>
                          <a:cs typeface="Comic Sans MS"/>
                        </a:rPr>
                        <a:t>Günü</a:t>
                      </a:r>
                      <a:endParaRPr sz="900">
                        <a:latin typeface="Comic Sans MS"/>
                        <a:cs typeface="Comic Sans MS"/>
                      </a:endParaRPr>
                    </a:p>
                  </a:txBody>
                  <a:tcPr marL="0" marR="0" marT="0" marB="0">
                    <a:lnL w="7365">
                      <a:solidFill>
                        <a:srgbClr val="000000"/>
                      </a:solidFill>
                      <a:prstDash val="solid"/>
                    </a:lnL>
                    <a:lnR w="7366">
                      <a:solidFill>
                        <a:srgbClr val="000000"/>
                      </a:solidFill>
                      <a:prstDash val="solid"/>
                    </a:lnR>
                    <a:lnT w="7366">
                      <a:solidFill>
                        <a:srgbClr val="000000"/>
                      </a:solidFill>
                      <a:prstDash val="solid"/>
                    </a:lnT>
                    <a:lnB w="7366">
                      <a:solidFill>
                        <a:srgbClr val="000000"/>
                      </a:solidFill>
                      <a:prstDash val="solid"/>
                    </a:lnB>
                  </a:tcPr>
                </a:tc>
                <a:tc>
                  <a:txBody>
                    <a:bodyPr/>
                    <a:lstStyle/>
                    <a:p>
                      <a:pPr marL="1905">
                        <a:lnSpc>
                          <a:spcPct val="100000"/>
                        </a:lnSpc>
                      </a:pPr>
                      <a:r>
                        <a:rPr sz="900" dirty="0">
                          <a:latin typeface="Arial Unicode MS"/>
                          <a:cs typeface="Arial Unicode MS"/>
                        </a:rPr>
                        <a:t>1 Gün</a:t>
                      </a:r>
                      <a:endParaRPr sz="900">
                        <a:latin typeface="Arial Unicode MS"/>
                        <a:cs typeface="Arial Unicode MS"/>
                      </a:endParaRPr>
                    </a:p>
                  </a:txBody>
                  <a:tcPr marL="0" marR="0" marT="0" marB="0">
                    <a:lnL w="7366">
                      <a:solidFill>
                        <a:srgbClr val="000000"/>
                      </a:solidFill>
                      <a:prstDash val="solid"/>
                    </a:lnL>
                    <a:lnR w="7365">
                      <a:solidFill>
                        <a:srgbClr val="000000"/>
                      </a:solidFill>
                      <a:prstDash val="solid"/>
                    </a:lnR>
                    <a:lnT w="7366">
                      <a:solidFill>
                        <a:srgbClr val="000000"/>
                      </a:solidFill>
                      <a:prstDash val="solid"/>
                    </a:lnT>
                    <a:lnB w="7366">
                      <a:solidFill>
                        <a:srgbClr val="000000"/>
                      </a:solidFill>
                      <a:prstDash val="solid"/>
                    </a:lnB>
                  </a:tcPr>
                </a:tc>
                <a:tc>
                  <a:txBody>
                    <a:bodyPr/>
                    <a:lstStyle/>
                    <a:p>
                      <a:pPr marL="1905">
                        <a:lnSpc>
                          <a:spcPct val="100000"/>
                        </a:lnSpc>
                      </a:pPr>
                      <a:r>
                        <a:rPr sz="900" dirty="0">
                          <a:latin typeface="Comic Sans MS"/>
                          <a:cs typeface="Comic Sans MS"/>
                        </a:rPr>
                        <a:t>Öd</a:t>
                      </a:r>
                      <a:r>
                        <a:rPr sz="900" spc="-5" dirty="0">
                          <a:latin typeface="Comic Sans MS"/>
                          <a:cs typeface="Comic Sans MS"/>
                        </a:rPr>
                        <a:t>e</a:t>
                      </a:r>
                      <a:r>
                        <a:rPr sz="900" dirty="0">
                          <a:latin typeface="Comic Sans MS"/>
                          <a:cs typeface="Comic Sans MS"/>
                        </a:rPr>
                        <a:t>nm</a:t>
                      </a:r>
                      <a:r>
                        <a:rPr sz="900" spc="-5" dirty="0">
                          <a:latin typeface="Comic Sans MS"/>
                          <a:cs typeface="Comic Sans MS"/>
                        </a:rPr>
                        <a:t>e</a:t>
                      </a:r>
                      <a:r>
                        <a:rPr sz="900" dirty="0">
                          <a:latin typeface="Comic Sans MS"/>
                          <a:cs typeface="Comic Sans MS"/>
                        </a:rPr>
                        <a:t>z</a:t>
                      </a:r>
                      <a:endParaRPr sz="900">
                        <a:latin typeface="Comic Sans MS"/>
                        <a:cs typeface="Comic Sans MS"/>
                      </a:endParaRPr>
                    </a:p>
                  </a:txBody>
                  <a:tcPr marL="0" marR="0" marT="0" marB="0">
                    <a:lnL w="7365">
                      <a:solidFill>
                        <a:srgbClr val="000000"/>
                      </a:solidFill>
                      <a:prstDash val="solid"/>
                    </a:lnL>
                    <a:lnR w="7365">
                      <a:solidFill>
                        <a:srgbClr val="000000"/>
                      </a:solidFill>
                      <a:prstDash val="solid"/>
                    </a:lnR>
                    <a:lnT w="7366">
                      <a:solidFill>
                        <a:srgbClr val="000000"/>
                      </a:solidFill>
                      <a:prstDash val="solid"/>
                    </a:lnT>
                    <a:lnB w="7366">
                      <a:solidFill>
                        <a:srgbClr val="000000"/>
                      </a:solidFill>
                      <a:prstDash val="solid"/>
                    </a:lnB>
                    <a:solidFill>
                      <a:srgbClr val="BCD5ED"/>
                    </a:solidFill>
                  </a:tcPr>
                </a:tc>
                <a:tc>
                  <a:txBody>
                    <a:bodyPr/>
                    <a:lstStyle/>
                    <a:p>
                      <a:pPr marL="1905">
                        <a:lnSpc>
                          <a:spcPct val="100000"/>
                        </a:lnSpc>
                      </a:pPr>
                      <a:r>
                        <a:rPr sz="900" dirty="0">
                          <a:latin typeface="Comic Sans MS"/>
                          <a:cs typeface="Comic Sans MS"/>
                        </a:rPr>
                        <a:t>Öd</a:t>
                      </a:r>
                      <a:r>
                        <a:rPr sz="900" spc="-5" dirty="0">
                          <a:latin typeface="Comic Sans MS"/>
                          <a:cs typeface="Comic Sans MS"/>
                        </a:rPr>
                        <a:t>e</a:t>
                      </a:r>
                      <a:r>
                        <a:rPr sz="900" dirty="0">
                          <a:latin typeface="Comic Sans MS"/>
                          <a:cs typeface="Comic Sans MS"/>
                        </a:rPr>
                        <a:t>nm</a:t>
                      </a:r>
                      <a:r>
                        <a:rPr sz="900" spc="-5" dirty="0">
                          <a:latin typeface="Comic Sans MS"/>
                          <a:cs typeface="Comic Sans MS"/>
                        </a:rPr>
                        <a:t>e</a:t>
                      </a:r>
                      <a:r>
                        <a:rPr sz="900" dirty="0">
                          <a:latin typeface="Comic Sans MS"/>
                          <a:cs typeface="Comic Sans MS"/>
                        </a:rPr>
                        <a:t>z</a:t>
                      </a:r>
                      <a:endParaRPr sz="900">
                        <a:latin typeface="Comic Sans MS"/>
                        <a:cs typeface="Comic Sans MS"/>
                      </a:endParaRPr>
                    </a:p>
                  </a:txBody>
                  <a:tcPr marL="0" marR="0" marT="0" marB="0">
                    <a:lnL w="7365">
                      <a:solidFill>
                        <a:srgbClr val="000000"/>
                      </a:solidFill>
                      <a:prstDash val="solid"/>
                    </a:lnL>
                    <a:lnR w="7365">
                      <a:solidFill>
                        <a:srgbClr val="000000"/>
                      </a:solidFill>
                      <a:prstDash val="solid"/>
                    </a:lnR>
                    <a:lnT w="7366">
                      <a:solidFill>
                        <a:srgbClr val="000000"/>
                      </a:solidFill>
                      <a:prstDash val="solid"/>
                    </a:lnT>
                    <a:lnB w="7366">
                      <a:solidFill>
                        <a:srgbClr val="000000"/>
                      </a:solidFill>
                      <a:prstDash val="solid"/>
                    </a:lnB>
                    <a:solidFill>
                      <a:srgbClr val="BCD5ED"/>
                    </a:solidFill>
                  </a:tcPr>
                </a:tc>
                <a:tc>
                  <a:txBody>
                    <a:bodyPr/>
                    <a:lstStyle/>
                    <a:p>
                      <a:pPr marL="1905">
                        <a:lnSpc>
                          <a:spcPct val="100000"/>
                        </a:lnSpc>
                      </a:pPr>
                      <a:r>
                        <a:rPr sz="900" dirty="0">
                          <a:latin typeface="Comic Sans MS"/>
                          <a:cs typeface="Comic Sans MS"/>
                        </a:rPr>
                        <a:t>Öd</a:t>
                      </a:r>
                      <a:r>
                        <a:rPr sz="900" spc="-5" dirty="0">
                          <a:latin typeface="Comic Sans MS"/>
                          <a:cs typeface="Comic Sans MS"/>
                        </a:rPr>
                        <a:t>e</a:t>
                      </a:r>
                      <a:r>
                        <a:rPr sz="900" dirty="0">
                          <a:latin typeface="Comic Sans MS"/>
                          <a:cs typeface="Comic Sans MS"/>
                        </a:rPr>
                        <a:t>nm</a:t>
                      </a:r>
                      <a:r>
                        <a:rPr sz="900" spc="-5" dirty="0">
                          <a:latin typeface="Comic Sans MS"/>
                          <a:cs typeface="Comic Sans MS"/>
                        </a:rPr>
                        <a:t>e</a:t>
                      </a:r>
                      <a:r>
                        <a:rPr sz="900" dirty="0">
                          <a:latin typeface="Comic Sans MS"/>
                          <a:cs typeface="Comic Sans MS"/>
                        </a:rPr>
                        <a:t>z</a:t>
                      </a:r>
                      <a:endParaRPr sz="900">
                        <a:latin typeface="Comic Sans MS"/>
                        <a:cs typeface="Comic Sans MS"/>
                      </a:endParaRPr>
                    </a:p>
                  </a:txBody>
                  <a:tcPr marL="0" marR="0" marT="0" marB="0">
                    <a:lnL w="7365">
                      <a:solidFill>
                        <a:srgbClr val="000000"/>
                      </a:solidFill>
                      <a:prstDash val="solid"/>
                    </a:lnL>
                    <a:lnR w="7365">
                      <a:solidFill>
                        <a:srgbClr val="000000"/>
                      </a:solidFill>
                      <a:prstDash val="solid"/>
                    </a:lnR>
                    <a:lnT w="7366">
                      <a:solidFill>
                        <a:srgbClr val="000000"/>
                      </a:solidFill>
                      <a:prstDash val="solid"/>
                    </a:lnT>
                    <a:lnB w="7366">
                      <a:solidFill>
                        <a:srgbClr val="000000"/>
                      </a:solidFill>
                      <a:prstDash val="solid"/>
                    </a:lnB>
                    <a:solidFill>
                      <a:srgbClr val="BCD5ED"/>
                    </a:solidFill>
                  </a:tcPr>
                </a:tc>
                <a:tc>
                  <a:txBody>
                    <a:bodyPr/>
                    <a:lstStyle/>
                    <a:p>
                      <a:pPr marL="1905">
                        <a:lnSpc>
                          <a:spcPct val="100000"/>
                        </a:lnSpc>
                      </a:pPr>
                      <a:r>
                        <a:rPr sz="900" dirty="0">
                          <a:latin typeface="Comic Sans MS"/>
                          <a:cs typeface="Comic Sans MS"/>
                        </a:rPr>
                        <a:t>Öd</a:t>
                      </a:r>
                      <a:r>
                        <a:rPr sz="900" spc="-5" dirty="0">
                          <a:latin typeface="Comic Sans MS"/>
                          <a:cs typeface="Comic Sans MS"/>
                        </a:rPr>
                        <a:t>e</a:t>
                      </a:r>
                      <a:r>
                        <a:rPr sz="900" dirty="0">
                          <a:latin typeface="Comic Sans MS"/>
                          <a:cs typeface="Comic Sans MS"/>
                        </a:rPr>
                        <a:t>nm</a:t>
                      </a:r>
                      <a:r>
                        <a:rPr sz="900" spc="-5" dirty="0">
                          <a:latin typeface="Comic Sans MS"/>
                          <a:cs typeface="Comic Sans MS"/>
                        </a:rPr>
                        <a:t>e</a:t>
                      </a:r>
                      <a:r>
                        <a:rPr sz="900" dirty="0">
                          <a:latin typeface="Comic Sans MS"/>
                          <a:cs typeface="Comic Sans MS"/>
                        </a:rPr>
                        <a:t>z</a:t>
                      </a:r>
                      <a:endParaRPr sz="900">
                        <a:latin typeface="Comic Sans MS"/>
                        <a:cs typeface="Comic Sans MS"/>
                      </a:endParaRPr>
                    </a:p>
                  </a:txBody>
                  <a:tcPr marL="0" marR="0" marT="0" marB="0">
                    <a:lnL w="7365">
                      <a:solidFill>
                        <a:srgbClr val="000000"/>
                      </a:solidFill>
                      <a:prstDash val="solid"/>
                    </a:lnL>
                    <a:lnR w="7366">
                      <a:solidFill>
                        <a:srgbClr val="000000"/>
                      </a:solidFill>
                      <a:prstDash val="solid"/>
                    </a:lnR>
                    <a:lnT w="7366">
                      <a:solidFill>
                        <a:srgbClr val="000000"/>
                      </a:solidFill>
                      <a:prstDash val="solid"/>
                    </a:lnT>
                    <a:lnB w="7366">
                      <a:solidFill>
                        <a:srgbClr val="000000"/>
                      </a:solidFill>
                      <a:prstDash val="solid"/>
                    </a:lnB>
                    <a:solidFill>
                      <a:srgbClr val="BCD5ED"/>
                    </a:solidFill>
                  </a:tcPr>
                </a:tc>
                <a:tc>
                  <a:txBody>
                    <a:bodyPr/>
                    <a:lstStyle/>
                    <a:p>
                      <a:pPr marL="1905">
                        <a:lnSpc>
                          <a:spcPct val="100000"/>
                        </a:lnSpc>
                      </a:pPr>
                      <a:r>
                        <a:rPr sz="900" dirty="0">
                          <a:latin typeface="Comic Sans MS"/>
                          <a:cs typeface="Comic Sans MS"/>
                        </a:rPr>
                        <a:t>Öd</a:t>
                      </a:r>
                      <a:r>
                        <a:rPr sz="900" spc="-5" dirty="0">
                          <a:latin typeface="Comic Sans MS"/>
                          <a:cs typeface="Comic Sans MS"/>
                        </a:rPr>
                        <a:t>e</a:t>
                      </a:r>
                      <a:r>
                        <a:rPr sz="900" dirty="0">
                          <a:latin typeface="Comic Sans MS"/>
                          <a:cs typeface="Comic Sans MS"/>
                        </a:rPr>
                        <a:t>nm</a:t>
                      </a:r>
                      <a:r>
                        <a:rPr sz="900" spc="-5" dirty="0">
                          <a:latin typeface="Comic Sans MS"/>
                          <a:cs typeface="Comic Sans MS"/>
                        </a:rPr>
                        <a:t>e</a:t>
                      </a:r>
                      <a:r>
                        <a:rPr sz="900" dirty="0">
                          <a:latin typeface="Comic Sans MS"/>
                          <a:cs typeface="Comic Sans MS"/>
                        </a:rPr>
                        <a:t>z</a:t>
                      </a:r>
                      <a:endParaRPr sz="900">
                        <a:latin typeface="Comic Sans MS"/>
                        <a:cs typeface="Comic Sans MS"/>
                      </a:endParaRPr>
                    </a:p>
                  </a:txBody>
                  <a:tcPr marL="0" marR="0" marT="0" marB="0">
                    <a:lnL w="7366">
                      <a:solidFill>
                        <a:srgbClr val="000000"/>
                      </a:solidFill>
                      <a:prstDash val="solid"/>
                    </a:lnL>
                    <a:lnR w="7366">
                      <a:solidFill>
                        <a:srgbClr val="000000"/>
                      </a:solidFill>
                      <a:prstDash val="solid"/>
                    </a:lnR>
                    <a:lnT w="7366">
                      <a:solidFill>
                        <a:srgbClr val="000000"/>
                      </a:solidFill>
                      <a:prstDash val="solid"/>
                    </a:lnT>
                    <a:lnB w="7366">
                      <a:solidFill>
                        <a:srgbClr val="000000"/>
                      </a:solidFill>
                      <a:prstDash val="solid"/>
                    </a:lnB>
                    <a:solidFill>
                      <a:srgbClr val="BCD5ED"/>
                    </a:solidFill>
                  </a:tcPr>
                </a:tc>
                <a:tc>
                  <a:txBody>
                    <a:bodyPr/>
                    <a:lstStyle/>
                    <a:p>
                      <a:pPr marL="2540">
                        <a:lnSpc>
                          <a:spcPct val="100000"/>
                        </a:lnSpc>
                      </a:pPr>
                      <a:r>
                        <a:rPr sz="900" dirty="0">
                          <a:latin typeface="Comic Sans MS"/>
                          <a:cs typeface="Comic Sans MS"/>
                        </a:rPr>
                        <a:t>Öd</a:t>
                      </a:r>
                      <a:r>
                        <a:rPr sz="900" spc="-5" dirty="0">
                          <a:latin typeface="Comic Sans MS"/>
                          <a:cs typeface="Comic Sans MS"/>
                        </a:rPr>
                        <a:t>e</a:t>
                      </a:r>
                      <a:r>
                        <a:rPr sz="900" dirty="0">
                          <a:latin typeface="Comic Sans MS"/>
                          <a:cs typeface="Comic Sans MS"/>
                        </a:rPr>
                        <a:t>nm</a:t>
                      </a:r>
                      <a:r>
                        <a:rPr sz="900" spc="-5" dirty="0">
                          <a:latin typeface="Comic Sans MS"/>
                          <a:cs typeface="Comic Sans MS"/>
                        </a:rPr>
                        <a:t>e</a:t>
                      </a:r>
                      <a:r>
                        <a:rPr sz="900" dirty="0">
                          <a:latin typeface="Comic Sans MS"/>
                          <a:cs typeface="Comic Sans MS"/>
                        </a:rPr>
                        <a:t>z</a:t>
                      </a:r>
                      <a:endParaRPr sz="900">
                        <a:latin typeface="Comic Sans MS"/>
                        <a:cs typeface="Comic Sans MS"/>
                      </a:endParaRPr>
                    </a:p>
                  </a:txBody>
                  <a:tcPr marL="0" marR="0" marT="0" marB="0">
                    <a:lnL w="7366">
                      <a:solidFill>
                        <a:srgbClr val="000000"/>
                      </a:solidFill>
                      <a:prstDash val="solid"/>
                    </a:lnL>
                    <a:lnR w="7365">
                      <a:solidFill>
                        <a:srgbClr val="000000"/>
                      </a:solidFill>
                      <a:prstDash val="solid"/>
                    </a:lnR>
                    <a:lnT w="7366">
                      <a:solidFill>
                        <a:srgbClr val="000000"/>
                      </a:solidFill>
                      <a:prstDash val="solid"/>
                    </a:lnT>
                    <a:lnB w="7366">
                      <a:solidFill>
                        <a:srgbClr val="000000"/>
                      </a:solidFill>
                      <a:prstDash val="solid"/>
                    </a:lnB>
                    <a:solidFill>
                      <a:srgbClr val="BCD5ED"/>
                    </a:solidFill>
                  </a:tcPr>
                </a:tc>
                <a:tc>
                  <a:txBody>
                    <a:bodyPr/>
                    <a:lstStyle/>
                    <a:p>
                      <a:pPr marL="1905">
                        <a:lnSpc>
                          <a:spcPct val="100000"/>
                        </a:lnSpc>
                      </a:pPr>
                      <a:r>
                        <a:rPr sz="900" dirty="0">
                          <a:latin typeface="Comic Sans MS"/>
                          <a:cs typeface="Comic Sans MS"/>
                        </a:rPr>
                        <a:t>Öd</a:t>
                      </a:r>
                      <a:r>
                        <a:rPr sz="900" spc="-5" dirty="0">
                          <a:latin typeface="Comic Sans MS"/>
                          <a:cs typeface="Comic Sans MS"/>
                        </a:rPr>
                        <a:t>e</a:t>
                      </a:r>
                      <a:r>
                        <a:rPr sz="900" dirty="0">
                          <a:latin typeface="Comic Sans MS"/>
                          <a:cs typeface="Comic Sans MS"/>
                        </a:rPr>
                        <a:t>nm</a:t>
                      </a:r>
                      <a:r>
                        <a:rPr sz="900" spc="-5" dirty="0">
                          <a:latin typeface="Comic Sans MS"/>
                          <a:cs typeface="Comic Sans MS"/>
                        </a:rPr>
                        <a:t>e</a:t>
                      </a:r>
                      <a:r>
                        <a:rPr sz="900" dirty="0">
                          <a:latin typeface="Comic Sans MS"/>
                          <a:cs typeface="Comic Sans MS"/>
                        </a:rPr>
                        <a:t>z</a:t>
                      </a:r>
                      <a:endParaRPr sz="900">
                        <a:latin typeface="Comic Sans MS"/>
                        <a:cs typeface="Comic Sans MS"/>
                      </a:endParaRPr>
                    </a:p>
                  </a:txBody>
                  <a:tcPr marL="0" marR="0" marT="0" marB="0">
                    <a:lnL w="7365">
                      <a:solidFill>
                        <a:srgbClr val="000000"/>
                      </a:solidFill>
                      <a:prstDash val="solid"/>
                    </a:lnL>
                    <a:lnR w="7365">
                      <a:solidFill>
                        <a:srgbClr val="000000"/>
                      </a:solidFill>
                      <a:prstDash val="solid"/>
                    </a:lnR>
                    <a:lnT w="7366">
                      <a:solidFill>
                        <a:srgbClr val="000000"/>
                      </a:solidFill>
                      <a:prstDash val="solid"/>
                    </a:lnT>
                    <a:lnB w="7366">
                      <a:solidFill>
                        <a:srgbClr val="000000"/>
                      </a:solidFill>
                      <a:prstDash val="solid"/>
                    </a:lnB>
                    <a:solidFill>
                      <a:srgbClr val="BCD5ED"/>
                    </a:solidFill>
                  </a:tcPr>
                </a:tc>
              </a:tr>
              <a:tr h="370634">
                <a:tc>
                  <a:txBody>
                    <a:bodyPr/>
                    <a:lstStyle/>
                    <a:p>
                      <a:pPr marL="1905" marR="45085">
                        <a:lnSpc>
                          <a:spcPct val="79000"/>
                        </a:lnSpc>
                      </a:pPr>
                      <a:r>
                        <a:rPr sz="900" b="1" dirty="0">
                          <a:solidFill>
                            <a:srgbClr val="6F2F9F"/>
                          </a:solidFill>
                          <a:latin typeface="Comic Sans MS"/>
                          <a:cs typeface="Comic Sans MS"/>
                        </a:rPr>
                        <a:t>19 </a:t>
                      </a:r>
                      <a:r>
                        <a:rPr sz="900" b="1" spc="-5" dirty="0">
                          <a:solidFill>
                            <a:srgbClr val="6F2F9F"/>
                          </a:solidFill>
                          <a:latin typeface="Comic Sans MS"/>
                          <a:cs typeface="Comic Sans MS"/>
                        </a:rPr>
                        <a:t>M</a:t>
                      </a:r>
                      <a:r>
                        <a:rPr sz="900" b="1" dirty="0">
                          <a:solidFill>
                            <a:srgbClr val="6F2F9F"/>
                          </a:solidFill>
                          <a:latin typeface="Comic Sans MS"/>
                          <a:cs typeface="Comic Sans MS"/>
                        </a:rPr>
                        <a:t>ayıs</a:t>
                      </a:r>
                      <a:r>
                        <a:rPr sz="900" b="1" spc="-5" dirty="0">
                          <a:solidFill>
                            <a:srgbClr val="6F2F9F"/>
                          </a:solidFill>
                          <a:latin typeface="Comic Sans MS"/>
                          <a:cs typeface="Comic Sans MS"/>
                        </a:rPr>
                        <a:t> </a:t>
                      </a:r>
                      <a:r>
                        <a:rPr sz="900" b="1" dirty="0">
                          <a:solidFill>
                            <a:srgbClr val="6F2F9F"/>
                          </a:solidFill>
                          <a:latin typeface="Comic Sans MS"/>
                          <a:cs typeface="Comic Sans MS"/>
                        </a:rPr>
                        <a:t>A</a:t>
                      </a:r>
                      <a:r>
                        <a:rPr sz="900" b="1" spc="-5" dirty="0">
                          <a:solidFill>
                            <a:srgbClr val="6F2F9F"/>
                          </a:solidFill>
                          <a:latin typeface="Comic Sans MS"/>
                          <a:cs typeface="Comic Sans MS"/>
                        </a:rPr>
                        <a:t>t</a:t>
                      </a:r>
                      <a:r>
                        <a:rPr sz="900" b="1" dirty="0">
                          <a:solidFill>
                            <a:srgbClr val="6F2F9F"/>
                          </a:solidFill>
                          <a:latin typeface="Comic Sans MS"/>
                          <a:cs typeface="Comic Sans MS"/>
                        </a:rPr>
                        <a:t>atürk</a:t>
                      </a:r>
                      <a:r>
                        <a:rPr sz="900" b="1" spc="-5" dirty="0">
                          <a:solidFill>
                            <a:srgbClr val="6F2F9F"/>
                          </a:solidFill>
                          <a:latin typeface="Comic Sans MS"/>
                          <a:cs typeface="Comic Sans MS"/>
                        </a:rPr>
                        <a:t>'</a:t>
                      </a:r>
                      <a:r>
                        <a:rPr sz="900" b="1" dirty="0">
                          <a:solidFill>
                            <a:srgbClr val="6F2F9F"/>
                          </a:solidFill>
                          <a:latin typeface="Comic Sans MS"/>
                          <a:cs typeface="Comic Sans MS"/>
                        </a:rPr>
                        <a:t>ü A</a:t>
                      </a:r>
                      <a:r>
                        <a:rPr sz="900" b="1" spc="-5" dirty="0">
                          <a:solidFill>
                            <a:srgbClr val="6F2F9F"/>
                          </a:solidFill>
                          <a:latin typeface="Comic Sans MS"/>
                          <a:cs typeface="Comic Sans MS"/>
                        </a:rPr>
                        <a:t>nm</a:t>
                      </a:r>
                      <a:r>
                        <a:rPr sz="900" b="1" dirty="0">
                          <a:solidFill>
                            <a:srgbClr val="6F2F9F"/>
                          </a:solidFill>
                          <a:latin typeface="Comic Sans MS"/>
                          <a:cs typeface="Comic Sans MS"/>
                        </a:rPr>
                        <a:t>a Ge</a:t>
                      </a:r>
                      <a:r>
                        <a:rPr sz="900" b="1" spc="-5" dirty="0">
                          <a:solidFill>
                            <a:srgbClr val="6F2F9F"/>
                          </a:solidFill>
                          <a:latin typeface="Comic Sans MS"/>
                          <a:cs typeface="Comic Sans MS"/>
                        </a:rPr>
                        <a:t>n</a:t>
                      </a:r>
                      <a:r>
                        <a:rPr sz="900" b="1" dirty="0">
                          <a:solidFill>
                            <a:srgbClr val="6F2F9F"/>
                          </a:solidFill>
                          <a:latin typeface="Comic Sans MS"/>
                          <a:cs typeface="Comic Sans MS"/>
                        </a:rPr>
                        <a:t>çlik Ve</a:t>
                      </a:r>
                      <a:r>
                        <a:rPr sz="900" b="1" spc="-5" dirty="0">
                          <a:solidFill>
                            <a:srgbClr val="6F2F9F"/>
                          </a:solidFill>
                          <a:latin typeface="Comic Sans MS"/>
                          <a:cs typeface="Comic Sans MS"/>
                        </a:rPr>
                        <a:t> </a:t>
                      </a:r>
                      <a:r>
                        <a:rPr sz="900" b="1" dirty="0">
                          <a:solidFill>
                            <a:srgbClr val="6F2F9F"/>
                          </a:solidFill>
                          <a:latin typeface="Comic Sans MS"/>
                          <a:cs typeface="Comic Sans MS"/>
                        </a:rPr>
                        <a:t>Spor</a:t>
                      </a:r>
                      <a:r>
                        <a:rPr sz="900" b="1" spc="-5" dirty="0">
                          <a:solidFill>
                            <a:srgbClr val="6F2F9F"/>
                          </a:solidFill>
                          <a:latin typeface="Comic Sans MS"/>
                          <a:cs typeface="Comic Sans MS"/>
                        </a:rPr>
                        <a:t> </a:t>
                      </a:r>
                      <a:r>
                        <a:rPr sz="900" b="1" dirty="0">
                          <a:solidFill>
                            <a:srgbClr val="6F2F9F"/>
                          </a:solidFill>
                          <a:latin typeface="Comic Sans MS"/>
                          <a:cs typeface="Comic Sans MS"/>
                        </a:rPr>
                        <a:t>Ba</a:t>
                      </a:r>
                      <a:r>
                        <a:rPr sz="900" b="1" spc="-10" dirty="0">
                          <a:solidFill>
                            <a:srgbClr val="6F2F9F"/>
                          </a:solidFill>
                          <a:latin typeface="Comic Sans MS"/>
                          <a:cs typeface="Comic Sans MS"/>
                        </a:rPr>
                        <a:t>y</a:t>
                      </a:r>
                      <a:r>
                        <a:rPr sz="900" b="1" dirty="0">
                          <a:solidFill>
                            <a:srgbClr val="6F2F9F"/>
                          </a:solidFill>
                          <a:latin typeface="Comic Sans MS"/>
                          <a:cs typeface="Comic Sans MS"/>
                        </a:rPr>
                        <a:t>ramı</a:t>
                      </a:r>
                      <a:endParaRPr sz="900">
                        <a:latin typeface="Comic Sans MS"/>
                        <a:cs typeface="Comic Sans MS"/>
                      </a:endParaRPr>
                    </a:p>
                  </a:txBody>
                  <a:tcPr marL="0" marR="0" marT="0" marB="0">
                    <a:lnL w="7365">
                      <a:solidFill>
                        <a:srgbClr val="000000"/>
                      </a:solidFill>
                      <a:prstDash val="solid"/>
                    </a:lnL>
                    <a:lnR w="7366">
                      <a:solidFill>
                        <a:srgbClr val="000000"/>
                      </a:solidFill>
                      <a:prstDash val="solid"/>
                    </a:lnR>
                    <a:lnT w="7366">
                      <a:solidFill>
                        <a:srgbClr val="000000"/>
                      </a:solidFill>
                      <a:prstDash val="solid"/>
                    </a:lnT>
                    <a:lnB w="7366">
                      <a:solidFill>
                        <a:srgbClr val="000000"/>
                      </a:solidFill>
                      <a:prstDash val="solid"/>
                    </a:lnB>
                  </a:tcPr>
                </a:tc>
                <a:tc>
                  <a:txBody>
                    <a:bodyPr/>
                    <a:lstStyle/>
                    <a:p>
                      <a:pPr marL="1905">
                        <a:lnSpc>
                          <a:spcPct val="100000"/>
                        </a:lnSpc>
                      </a:pPr>
                      <a:r>
                        <a:rPr sz="900" dirty="0">
                          <a:latin typeface="Arial Unicode MS"/>
                          <a:cs typeface="Arial Unicode MS"/>
                        </a:rPr>
                        <a:t>1 Gün</a:t>
                      </a:r>
                      <a:endParaRPr sz="900">
                        <a:latin typeface="Arial Unicode MS"/>
                        <a:cs typeface="Arial Unicode MS"/>
                      </a:endParaRPr>
                    </a:p>
                  </a:txBody>
                  <a:tcPr marL="0" marR="0" marT="0" marB="0">
                    <a:lnL w="7366">
                      <a:solidFill>
                        <a:srgbClr val="000000"/>
                      </a:solidFill>
                      <a:prstDash val="solid"/>
                    </a:lnL>
                    <a:lnR w="7365">
                      <a:solidFill>
                        <a:srgbClr val="000000"/>
                      </a:solidFill>
                      <a:prstDash val="solid"/>
                    </a:lnR>
                    <a:lnT w="7366">
                      <a:solidFill>
                        <a:srgbClr val="000000"/>
                      </a:solidFill>
                      <a:prstDash val="solid"/>
                    </a:lnT>
                    <a:lnB w="7366">
                      <a:solidFill>
                        <a:srgbClr val="000000"/>
                      </a:solidFill>
                      <a:prstDash val="solid"/>
                    </a:lnB>
                  </a:tcPr>
                </a:tc>
                <a:tc>
                  <a:txBody>
                    <a:bodyPr/>
                    <a:lstStyle/>
                    <a:p>
                      <a:pPr marL="1905">
                        <a:lnSpc>
                          <a:spcPct val="100000"/>
                        </a:lnSpc>
                      </a:pPr>
                      <a:r>
                        <a:rPr sz="900" b="1" spc="-5" dirty="0">
                          <a:solidFill>
                            <a:srgbClr val="FF0000"/>
                          </a:solidFill>
                          <a:latin typeface="Comic Sans MS"/>
                          <a:cs typeface="Comic Sans MS"/>
                        </a:rPr>
                        <a:t>Ö</a:t>
                      </a:r>
                      <a:r>
                        <a:rPr sz="900" b="1" dirty="0">
                          <a:solidFill>
                            <a:srgbClr val="FF0000"/>
                          </a:solidFill>
                          <a:latin typeface="Comic Sans MS"/>
                          <a:cs typeface="Comic Sans MS"/>
                        </a:rPr>
                        <a:t>DENİR</a:t>
                      </a:r>
                      <a:endParaRPr sz="900">
                        <a:latin typeface="Comic Sans MS"/>
                        <a:cs typeface="Comic Sans MS"/>
                      </a:endParaRPr>
                    </a:p>
                  </a:txBody>
                  <a:tcPr marL="0" marR="0" marT="0" marB="0">
                    <a:lnL w="7365">
                      <a:solidFill>
                        <a:srgbClr val="000000"/>
                      </a:solidFill>
                      <a:prstDash val="solid"/>
                    </a:lnL>
                    <a:lnR w="7365">
                      <a:solidFill>
                        <a:srgbClr val="000000"/>
                      </a:solidFill>
                      <a:prstDash val="solid"/>
                    </a:lnR>
                    <a:lnT w="7366">
                      <a:solidFill>
                        <a:srgbClr val="000000"/>
                      </a:solidFill>
                      <a:prstDash val="solid"/>
                    </a:lnT>
                    <a:lnB w="7366">
                      <a:solidFill>
                        <a:srgbClr val="000000"/>
                      </a:solidFill>
                      <a:prstDash val="solid"/>
                    </a:lnB>
                    <a:solidFill>
                      <a:srgbClr val="F4AF83"/>
                    </a:solidFill>
                  </a:tcPr>
                </a:tc>
                <a:tc>
                  <a:txBody>
                    <a:bodyPr/>
                    <a:lstStyle/>
                    <a:p>
                      <a:pPr marL="1905">
                        <a:lnSpc>
                          <a:spcPct val="100000"/>
                        </a:lnSpc>
                      </a:pPr>
                      <a:r>
                        <a:rPr sz="900" dirty="0">
                          <a:latin typeface="Comic Sans MS"/>
                          <a:cs typeface="Comic Sans MS"/>
                        </a:rPr>
                        <a:t>Öd</a:t>
                      </a:r>
                      <a:r>
                        <a:rPr sz="900" spc="-5" dirty="0">
                          <a:latin typeface="Comic Sans MS"/>
                          <a:cs typeface="Comic Sans MS"/>
                        </a:rPr>
                        <a:t>e</a:t>
                      </a:r>
                      <a:r>
                        <a:rPr sz="900" dirty="0">
                          <a:latin typeface="Comic Sans MS"/>
                          <a:cs typeface="Comic Sans MS"/>
                        </a:rPr>
                        <a:t>nm</a:t>
                      </a:r>
                      <a:r>
                        <a:rPr sz="900" spc="-5" dirty="0">
                          <a:latin typeface="Comic Sans MS"/>
                          <a:cs typeface="Comic Sans MS"/>
                        </a:rPr>
                        <a:t>e</a:t>
                      </a:r>
                      <a:r>
                        <a:rPr sz="900" dirty="0">
                          <a:latin typeface="Comic Sans MS"/>
                          <a:cs typeface="Comic Sans MS"/>
                        </a:rPr>
                        <a:t>z</a:t>
                      </a:r>
                      <a:endParaRPr sz="900">
                        <a:latin typeface="Comic Sans MS"/>
                        <a:cs typeface="Comic Sans MS"/>
                      </a:endParaRPr>
                    </a:p>
                  </a:txBody>
                  <a:tcPr marL="0" marR="0" marT="0" marB="0">
                    <a:lnL w="7365">
                      <a:solidFill>
                        <a:srgbClr val="000000"/>
                      </a:solidFill>
                      <a:prstDash val="solid"/>
                    </a:lnL>
                    <a:lnR w="7365">
                      <a:solidFill>
                        <a:srgbClr val="000000"/>
                      </a:solidFill>
                      <a:prstDash val="solid"/>
                    </a:lnR>
                    <a:lnT w="7366">
                      <a:solidFill>
                        <a:srgbClr val="000000"/>
                      </a:solidFill>
                      <a:prstDash val="solid"/>
                    </a:lnT>
                    <a:lnB w="7366">
                      <a:solidFill>
                        <a:srgbClr val="000000"/>
                      </a:solidFill>
                      <a:prstDash val="solid"/>
                    </a:lnB>
                    <a:solidFill>
                      <a:srgbClr val="BCD5ED"/>
                    </a:solidFill>
                  </a:tcPr>
                </a:tc>
                <a:tc>
                  <a:txBody>
                    <a:bodyPr/>
                    <a:lstStyle/>
                    <a:p>
                      <a:pPr marL="1905">
                        <a:lnSpc>
                          <a:spcPct val="100000"/>
                        </a:lnSpc>
                      </a:pPr>
                      <a:r>
                        <a:rPr sz="900" dirty="0">
                          <a:latin typeface="Comic Sans MS"/>
                          <a:cs typeface="Comic Sans MS"/>
                        </a:rPr>
                        <a:t>Öd</a:t>
                      </a:r>
                      <a:r>
                        <a:rPr sz="900" spc="-5" dirty="0">
                          <a:latin typeface="Comic Sans MS"/>
                          <a:cs typeface="Comic Sans MS"/>
                        </a:rPr>
                        <a:t>e</a:t>
                      </a:r>
                      <a:r>
                        <a:rPr sz="900" dirty="0">
                          <a:latin typeface="Comic Sans MS"/>
                          <a:cs typeface="Comic Sans MS"/>
                        </a:rPr>
                        <a:t>nm</a:t>
                      </a:r>
                      <a:r>
                        <a:rPr sz="900" spc="-5" dirty="0">
                          <a:latin typeface="Comic Sans MS"/>
                          <a:cs typeface="Comic Sans MS"/>
                        </a:rPr>
                        <a:t>e</a:t>
                      </a:r>
                      <a:r>
                        <a:rPr sz="900" dirty="0">
                          <a:latin typeface="Comic Sans MS"/>
                          <a:cs typeface="Comic Sans MS"/>
                        </a:rPr>
                        <a:t>z</a:t>
                      </a:r>
                      <a:endParaRPr sz="900">
                        <a:latin typeface="Comic Sans MS"/>
                        <a:cs typeface="Comic Sans MS"/>
                      </a:endParaRPr>
                    </a:p>
                  </a:txBody>
                  <a:tcPr marL="0" marR="0" marT="0" marB="0">
                    <a:lnL w="7365">
                      <a:solidFill>
                        <a:srgbClr val="000000"/>
                      </a:solidFill>
                      <a:prstDash val="solid"/>
                    </a:lnL>
                    <a:lnR w="7365">
                      <a:solidFill>
                        <a:srgbClr val="000000"/>
                      </a:solidFill>
                      <a:prstDash val="solid"/>
                    </a:lnR>
                    <a:lnT w="7366">
                      <a:solidFill>
                        <a:srgbClr val="000000"/>
                      </a:solidFill>
                      <a:prstDash val="solid"/>
                    </a:lnT>
                    <a:lnB w="7366">
                      <a:solidFill>
                        <a:srgbClr val="000000"/>
                      </a:solidFill>
                      <a:prstDash val="solid"/>
                    </a:lnB>
                    <a:solidFill>
                      <a:srgbClr val="BCD5ED"/>
                    </a:solidFill>
                  </a:tcPr>
                </a:tc>
                <a:tc>
                  <a:txBody>
                    <a:bodyPr/>
                    <a:lstStyle/>
                    <a:p>
                      <a:pPr marL="1905">
                        <a:lnSpc>
                          <a:spcPct val="100000"/>
                        </a:lnSpc>
                      </a:pPr>
                      <a:r>
                        <a:rPr sz="900" dirty="0">
                          <a:latin typeface="Comic Sans MS"/>
                          <a:cs typeface="Comic Sans MS"/>
                        </a:rPr>
                        <a:t>Öd</a:t>
                      </a:r>
                      <a:r>
                        <a:rPr sz="900" spc="-5" dirty="0">
                          <a:latin typeface="Comic Sans MS"/>
                          <a:cs typeface="Comic Sans MS"/>
                        </a:rPr>
                        <a:t>e</a:t>
                      </a:r>
                      <a:r>
                        <a:rPr sz="900" dirty="0">
                          <a:latin typeface="Comic Sans MS"/>
                          <a:cs typeface="Comic Sans MS"/>
                        </a:rPr>
                        <a:t>nm</a:t>
                      </a:r>
                      <a:r>
                        <a:rPr sz="900" spc="-5" dirty="0">
                          <a:latin typeface="Comic Sans MS"/>
                          <a:cs typeface="Comic Sans MS"/>
                        </a:rPr>
                        <a:t>e</a:t>
                      </a:r>
                      <a:r>
                        <a:rPr sz="900" dirty="0">
                          <a:latin typeface="Comic Sans MS"/>
                          <a:cs typeface="Comic Sans MS"/>
                        </a:rPr>
                        <a:t>z</a:t>
                      </a:r>
                      <a:endParaRPr sz="900">
                        <a:latin typeface="Comic Sans MS"/>
                        <a:cs typeface="Comic Sans MS"/>
                      </a:endParaRPr>
                    </a:p>
                  </a:txBody>
                  <a:tcPr marL="0" marR="0" marT="0" marB="0">
                    <a:lnL w="7365">
                      <a:solidFill>
                        <a:srgbClr val="000000"/>
                      </a:solidFill>
                      <a:prstDash val="solid"/>
                    </a:lnL>
                    <a:lnR w="7366">
                      <a:solidFill>
                        <a:srgbClr val="000000"/>
                      </a:solidFill>
                      <a:prstDash val="solid"/>
                    </a:lnR>
                    <a:lnT w="7366">
                      <a:solidFill>
                        <a:srgbClr val="000000"/>
                      </a:solidFill>
                      <a:prstDash val="solid"/>
                    </a:lnT>
                    <a:lnB w="7366">
                      <a:solidFill>
                        <a:srgbClr val="000000"/>
                      </a:solidFill>
                      <a:prstDash val="solid"/>
                    </a:lnB>
                    <a:solidFill>
                      <a:srgbClr val="BCD5ED"/>
                    </a:solidFill>
                  </a:tcPr>
                </a:tc>
                <a:tc>
                  <a:txBody>
                    <a:bodyPr/>
                    <a:lstStyle/>
                    <a:p>
                      <a:pPr marL="1905">
                        <a:lnSpc>
                          <a:spcPct val="100000"/>
                        </a:lnSpc>
                      </a:pPr>
                      <a:r>
                        <a:rPr sz="900" dirty="0">
                          <a:latin typeface="Comic Sans MS"/>
                          <a:cs typeface="Comic Sans MS"/>
                        </a:rPr>
                        <a:t>Öd</a:t>
                      </a:r>
                      <a:r>
                        <a:rPr sz="900" spc="-5" dirty="0">
                          <a:latin typeface="Comic Sans MS"/>
                          <a:cs typeface="Comic Sans MS"/>
                        </a:rPr>
                        <a:t>e</a:t>
                      </a:r>
                      <a:r>
                        <a:rPr sz="900" dirty="0">
                          <a:latin typeface="Comic Sans MS"/>
                          <a:cs typeface="Comic Sans MS"/>
                        </a:rPr>
                        <a:t>nm</a:t>
                      </a:r>
                      <a:r>
                        <a:rPr sz="900" spc="-5" dirty="0">
                          <a:latin typeface="Comic Sans MS"/>
                          <a:cs typeface="Comic Sans MS"/>
                        </a:rPr>
                        <a:t>e</a:t>
                      </a:r>
                      <a:r>
                        <a:rPr sz="900" dirty="0">
                          <a:latin typeface="Comic Sans MS"/>
                          <a:cs typeface="Comic Sans MS"/>
                        </a:rPr>
                        <a:t>z</a:t>
                      </a:r>
                      <a:endParaRPr sz="900">
                        <a:latin typeface="Comic Sans MS"/>
                        <a:cs typeface="Comic Sans MS"/>
                      </a:endParaRPr>
                    </a:p>
                  </a:txBody>
                  <a:tcPr marL="0" marR="0" marT="0" marB="0">
                    <a:lnL w="7366">
                      <a:solidFill>
                        <a:srgbClr val="000000"/>
                      </a:solidFill>
                      <a:prstDash val="solid"/>
                    </a:lnL>
                    <a:lnR w="7366">
                      <a:solidFill>
                        <a:srgbClr val="000000"/>
                      </a:solidFill>
                      <a:prstDash val="solid"/>
                    </a:lnR>
                    <a:lnT w="7366">
                      <a:solidFill>
                        <a:srgbClr val="000000"/>
                      </a:solidFill>
                      <a:prstDash val="solid"/>
                    </a:lnT>
                    <a:lnB w="7366">
                      <a:solidFill>
                        <a:srgbClr val="000000"/>
                      </a:solidFill>
                      <a:prstDash val="solid"/>
                    </a:lnB>
                    <a:solidFill>
                      <a:srgbClr val="BCD5ED"/>
                    </a:solidFill>
                  </a:tcPr>
                </a:tc>
                <a:tc>
                  <a:txBody>
                    <a:bodyPr/>
                    <a:lstStyle/>
                    <a:p>
                      <a:pPr marL="2540">
                        <a:lnSpc>
                          <a:spcPct val="100000"/>
                        </a:lnSpc>
                      </a:pPr>
                      <a:r>
                        <a:rPr sz="900" b="1" dirty="0">
                          <a:solidFill>
                            <a:srgbClr val="FF0000"/>
                          </a:solidFill>
                          <a:latin typeface="Comic Sans MS"/>
                          <a:cs typeface="Comic Sans MS"/>
                        </a:rPr>
                        <a:t>ÖDENİR</a:t>
                      </a:r>
                      <a:endParaRPr sz="900">
                        <a:latin typeface="Comic Sans MS"/>
                        <a:cs typeface="Comic Sans MS"/>
                      </a:endParaRPr>
                    </a:p>
                  </a:txBody>
                  <a:tcPr marL="0" marR="0" marT="0" marB="0">
                    <a:lnL w="7366">
                      <a:solidFill>
                        <a:srgbClr val="000000"/>
                      </a:solidFill>
                      <a:prstDash val="solid"/>
                    </a:lnL>
                    <a:lnR w="7365">
                      <a:solidFill>
                        <a:srgbClr val="000000"/>
                      </a:solidFill>
                      <a:prstDash val="solid"/>
                    </a:lnR>
                    <a:lnT w="7366">
                      <a:solidFill>
                        <a:srgbClr val="000000"/>
                      </a:solidFill>
                      <a:prstDash val="solid"/>
                    </a:lnT>
                    <a:lnB w="7366">
                      <a:solidFill>
                        <a:srgbClr val="000000"/>
                      </a:solidFill>
                      <a:prstDash val="solid"/>
                    </a:lnB>
                    <a:solidFill>
                      <a:srgbClr val="F4AF83"/>
                    </a:solidFill>
                  </a:tcPr>
                </a:tc>
                <a:tc>
                  <a:txBody>
                    <a:bodyPr/>
                    <a:lstStyle/>
                    <a:p>
                      <a:pPr marL="1905">
                        <a:lnSpc>
                          <a:spcPct val="100000"/>
                        </a:lnSpc>
                      </a:pPr>
                      <a:r>
                        <a:rPr sz="900" dirty="0">
                          <a:latin typeface="Comic Sans MS"/>
                          <a:cs typeface="Comic Sans MS"/>
                        </a:rPr>
                        <a:t>Öd</a:t>
                      </a:r>
                      <a:r>
                        <a:rPr sz="900" spc="-5" dirty="0">
                          <a:latin typeface="Comic Sans MS"/>
                          <a:cs typeface="Comic Sans MS"/>
                        </a:rPr>
                        <a:t>e</a:t>
                      </a:r>
                      <a:r>
                        <a:rPr sz="900" dirty="0">
                          <a:latin typeface="Comic Sans MS"/>
                          <a:cs typeface="Comic Sans MS"/>
                        </a:rPr>
                        <a:t>nm</a:t>
                      </a:r>
                      <a:r>
                        <a:rPr sz="900" spc="-5" dirty="0">
                          <a:latin typeface="Comic Sans MS"/>
                          <a:cs typeface="Comic Sans MS"/>
                        </a:rPr>
                        <a:t>e</a:t>
                      </a:r>
                      <a:r>
                        <a:rPr sz="900" dirty="0">
                          <a:latin typeface="Comic Sans MS"/>
                          <a:cs typeface="Comic Sans MS"/>
                        </a:rPr>
                        <a:t>z</a:t>
                      </a:r>
                      <a:endParaRPr sz="900">
                        <a:latin typeface="Comic Sans MS"/>
                        <a:cs typeface="Comic Sans MS"/>
                      </a:endParaRPr>
                    </a:p>
                  </a:txBody>
                  <a:tcPr marL="0" marR="0" marT="0" marB="0">
                    <a:lnL w="7365">
                      <a:solidFill>
                        <a:srgbClr val="000000"/>
                      </a:solidFill>
                      <a:prstDash val="solid"/>
                    </a:lnL>
                    <a:lnR w="7365">
                      <a:solidFill>
                        <a:srgbClr val="000000"/>
                      </a:solidFill>
                      <a:prstDash val="solid"/>
                    </a:lnR>
                    <a:lnT w="7366">
                      <a:solidFill>
                        <a:srgbClr val="000000"/>
                      </a:solidFill>
                      <a:prstDash val="solid"/>
                    </a:lnT>
                    <a:lnB w="7366">
                      <a:solidFill>
                        <a:srgbClr val="000000"/>
                      </a:solidFill>
                      <a:prstDash val="solid"/>
                    </a:lnB>
                    <a:solidFill>
                      <a:srgbClr val="BCD5ED"/>
                    </a:solidFill>
                  </a:tcPr>
                </a:tc>
              </a:tr>
              <a:tr h="371464">
                <a:tc>
                  <a:txBody>
                    <a:bodyPr/>
                    <a:lstStyle/>
                    <a:p>
                      <a:pPr marL="1905">
                        <a:lnSpc>
                          <a:spcPct val="100000"/>
                        </a:lnSpc>
                      </a:pPr>
                      <a:r>
                        <a:rPr sz="900" b="1" dirty="0">
                          <a:solidFill>
                            <a:srgbClr val="6F2F9F"/>
                          </a:solidFill>
                          <a:latin typeface="Comic Sans MS"/>
                          <a:cs typeface="Comic Sans MS"/>
                        </a:rPr>
                        <a:t>Ramazan</a:t>
                      </a:r>
                      <a:r>
                        <a:rPr sz="900" b="1" spc="-5" dirty="0">
                          <a:solidFill>
                            <a:srgbClr val="6F2F9F"/>
                          </a:solidFill>
                          <a:latin typeface="Comic Sans MS"/>
                          <a:cs typeface="Comic Sans MS"/>
                        </a:rPr>
                        <a:t> </a:t>
                      </a:r>
                      <a:r>
                        <a:rPr sz="900" b="1" dirty="0">
                          <a:solidFill>
                            <a:srgbClr val="6F2F9F"/>
                          </a:solidFill>
                          <a:latin typeface="Comic Sans MS"/>
                          <a:cs typeface="Comic Sans MS"/>
                        </a:rPr>
                        <a:t>B</a:t>
                      </a:r>
                      <a:r>
                        <a:rPr sz="900" b="1" spc="-10" dirty="0">
                          <a:solidFill>
                            <a:srgbClr val="6F2F9F"/>
                          </a:solidFill>
                          <a:latin typeface="Comic Sans MS"/>
                          <a:cs typeface="Comic Sans MS"/>
                        </a:rPr>
                        <a:t>a</a:t>
                      </a:r>
                      <a:r>
                        <a:rPr sz="900" b="1" dirty="0">
                          <a:solidFill>
                            <a:srgbClr val="6F2F9F"/>
                          </a:solidFill>
                          <a:latin typeface="Comic Sans MS"/>
                          <a:cs typeface="Comic Sans MS"/>
                        </a:rPr>
                        <a:t>y</a:t>
                      </a:r>
                      <a:r>
                        <a:rPr sz="900" b="1" spc="-5" dirty="0">
                          <a:solidFill>
                            <a:srgbClr val="6F2F9F"/>
                          </a:solidFill>
                          <a:latin typeface="Comic Sans MS"/>
                          <a:cs typeface="Comic Sans MS"/>
                        </a:rPr>
                        <a:t>r</a:t>
                      </a:r>
                      <a:r>
                        <a:rPr sz="900" b="1" dirty="0">
                          <a:solidFill>
                            <a:srgbClr val="6F2F9F"/>
                          </a:solidFill>
                          <a:latin typeface="Comic Sans MS"/>
                          <a:cs typeface="Comic Sans MS"/>
                        </a:rPr>
                        <a:t>amı </a:t>
                      </a:r>
                      <a:r>
                        <a:rPr sz="900" b="1" spc="-5" dirty="0">
                          <a:solidFill>
                            <a:srgbClr val="6F2F9F"/>
                          </a:solidFill>
                          <a:latin typeface="Comic Sans MS"/>
                          <a:cs typeface="Comic Sans MS"/>
                        </a:rPr>
                        <a:t>A</a:t>
                      </a:r>
                      <a:r>
                        <a:rPr sz="900" b="1" dirty="0">
                          <a:solidFill>
                            <a:srgbClr val="6F2F9F"/>
                          </a:solidFill>
                          <a:latin typeface="Comic Sans MS"/>
                          <a:cs typeface="Comic Sans MS"/>
                        </a:rPr>
                        <a:t>rife</a:t>
                      </a:r>
                      <a:r>
                        <a:rPr sz="900" b="1" spc="-10" dirty="0">
                          <a:solidFill>
                            <a:srgbClr val="6F2F9F"/>
                          </a:solidFill>
                          <a:latin typeface="Comic Sans MS"/>
                          <a:cs typeface="Comic Sans MS"/>
                        </a:rPr>
                        <a:t>s</a:t>
                      </a:r>
                      <a:r>
                        <a:rPr sz="900" b="1" dirty="0">
                          <a:solidFill>
                            <a:srgbClr val="6F2F9F"/>
                          </a:solidFill>
                          <a:latin typeface="Comic Sans MS"/>
                          <a:cs typeface="Comic Sans MS"/>
                        </a:rPr>
                        <a:t>i</a:t>
                      </a:r>
                      <a:endParaRPr sz="900">
                        <a:latin typeface="Comic Sans MS"/>
                        <a:cs typeface="Comic Sans MS"/>
                      </a:endParaRPr>
                    </a:p>
                  </a:txBody>
                  <a:tcPr marL="0" marR="0" marT="0" marB="0">
                    <a:lnL w="7365">
                      <a:solidFill>
                        <a:srgbClr val="000000"/>
                      </a:solidFill>
                      <a:prstDash val="solid"/>
                    </a:lnL>
                    <a:lnR w="7366">
                      <a:solidFill>
                        <a:srgbClr val="000000"/>
                      </a:solidFill>
                      <a:prstDash val="solid"/>
                    </a:lnR>
                    <a:lnT w="7366">
                      <a:solidFill>
                        <a:srgbClr val="000000"/>
                      </a:solidFill>
                      <a:prstDash val="solid"/>
                    </a:lnT>
                    <a:lnB w="7366">
                      <a:solidFill>
                        <a:srgbClr val="000000"/>
                      </a:solidFill>
                      <a:prstDash val="solid"/>
                    </a:lnB>
                  </a:tcPr>
                </a:tc>
                <a:tc>
                  <a:txBody>
                    <a:bodyPr/>
                    <a:lstStyle/>
                    <a:p>
                      <a:pPr marL="1905">
                        <a:lnSpc>
                          <a:spcPct val="100000"/>
                        </a:lnSpc>
                      </a:pPr>
                      <a:r>
                        <a:rPr sz="900" dirty="0">
                          <a:latin typeface="Arial Unicode MS"/>
                          <a:cs typeface="Arial Unicode MS"/>
                        </a:rPr>
                        <a:t>1/2</a:t>
                      </a:r>
                      <a:r>
                        <a:rPr sz="900" spc="-5" dirty="0">
                          <a:latin typeface="Arial Unicode MS"/>
                          <a:cs typeface="Arial Unicode MS"/>
                        </a:rPr>
                        <a:t> </a:t>
                      </a:r>
                      <a:r>
                        <a:rPr sz="900" dirty="0">
                          <a:latin typeface="Arial Unicode MS"/>
                          <a:cs typeface="Arial Unicode MS"/>
                        </a:rPr>
                        <a:t>Gün</a:t>
                      </a:r>
                      <a:endParaRPr sz="900">
                        <a:latin typeface="Arial Unicode MS"/>
                        <a:cs typeface="Arial Unicode MS"/>
                      </a:endParaRPr>
                    </a:p>
                  </a:txBody>
                  <a:tcPr marL="0" marR="0" marT="0" marB="0">
                    <a:lnL w="7366">
                      <a:solidFill>
                        <a:srgbClr val="000000"/>
                      </a:solidFill>
                      <a:prstDash val="solid"/>
                    </a:lnL>
                    <a:lnR w="7365">
                      <a:solidFill>
                        <a:srgbClr val="000000"/>
                      </a:solidFill>
                      <a:prstDash val="solid"/>
                    </a:lnR>
                    <a:lnT w="7366">
                      <a:solidFill>
                        <a:srgbClr val="000000"/>
                      </a:solidFill>
                      <a:prstDash val="solid"/>
                    </a:lnT>
                    <a:lnB w="7366">
                      <a:solidFill>
                        <a:srgbClr val="000000"/>
                      </a:solidFill>
                      <a:prstDash val="solid"/>
                    </a:lnB>
                  </a:tcPr>
                </a:tc>
                <a:tc>
                  <a:txBody>
                    <a:bodyPr/>
                    <a:lstStyle/>
                    <a:p>
                      <a:pPr marL="1905">
                        <a:lnSpc>
                          <a:spcPct val="100000"/>
                        </a:lnSpc>
                      </a:pPr>
                      <a:r>
                        <a:rPr sz="900" b="1" dirty="0">
                          <a:solidFill>
                            <a:srgbClr val="FF0000"/>
                          </a:solidFill>
                          <a:latin typeface="Comic Sans MS"/>
                          <a:cs typeface="Comic Sans MS"/>
                        </a:rPr>
                        <a:t>ÖDENİR</a:t>
                      </a:r>
                      <a:endParaRPr sz="900">
                        <a:latin typeface="Comic Sans MS"/>
                        <a:cs typeface="Comic Sans MS"/>
                      </a:endParaRPr>
                    </a:p>
                  </a:txBody>
                  <a:tcPr marL="0" marR="0" marT="0" marB="0">
                    <a:lnL w="7365">
                      <a:solidFill>
                        <a:srgbClr val="000000"/>
                      </a:solidFill>
                      <a:prstDash val="solid"/>
                    </a:lnL>
                    <a:lnR w="7365">
                      <a:solidFill>
                        <a:srgbClr val="000000"/>
                      </a:solidFill>
                      <a:prstDash val="solid"/>
                    </a:lnR>
                    <a:lnT w="7366">
                      <a:solidFill>
                        <a:srgbClr val="000000"/>
                      </a:solidFill>
                      <a:prstDash val="solid"/>
                    </a:lnT>
                    <a:lnB w="7366">
                      <a:solidFill>
                        <a:srgbClr val="000000"/>
                      </a:solidFill>
                      <a:prstDash val="solid"/>
                    </a:lnB>
                    <a:solidFill>
                      <a:srgbClr val="F4AF83"/>
                    </a:solidFill>
                  </a:tcPr>
                </a:tc>
                <a:tc>
                  <a:txBody>
                    <a:bodyPr/>
                    <a:lstStyle/>
                    <a:p>
                      <a:pPr marL="1905">
                        <a:lnSpc>
                          <a:spcPct val="100000"/>
                        </a:lnSpc>
                      </a:pPr>
                      <a:r>
                        <a:rPr sz="900" dirty="0">
                          <a:latin typeface="Comic Sans MS"/>
                          <a:cs typeface="Comic Sans MS"/>
                        </a:rPr>
                        <a:t>Öd</a:t>
                      </a:r>
                      <a:r>
                        <a:rPr sz="900" spc="-5" dirty="0">
                          <a:latin typeface="Comic Sans MS"/>
                          <a:cs typeface="Comic Sans MS"/>
                        </a:rPr>
                        <a:t>e</a:t>
                      </a:r>
                      <a:r>
                        <a:rPr sz="900" dirty="0">
                          <a:latin typeface="Comic Sans MS"/>
                          <a:cs typeface="Comic Sans MS"/>
                        </a:rPr>
                        <a:t>nm</a:t>
                      </a:r>
                      <a:r>
                        <a:rPr sz="900" spc="-5" dirty="0">
                          <a:latin typeface="Comic Sans MS"/>
                          <a:cs typeface="Comic Sans MS"/>
                        </a:rPr>
                        <a:t>e</a:t>
                      </a:r>
                      <a:r>
                        <a:rPr sz="900" dirty="0">
                          <a:latin typeface="Comic Sans MS"/>
                          <a:cs typeface="Comic Sans MS"/>
                        </a:rPr>
                        <a:t>z</a:t>
                      </a:r>
                      <a:endParaRPr sz="900">
                        <a:latin typeface="Comic Sans MS"/>
                        <a:cs typeface="Comic Sans MS"/>
                      </a:endParaRPr>
                    </a:p>
                  </a:txBody>
                  <a:tcPr marL="0" marR="0" marT="0" marB="0">
                    <a:lnL w="7365">
                      <a:solidFill>
                        <a:srgbClr val="000000"/>
                      </a:solidFill>
                      <a:prstDash val="solid"/>
                    </a:lnL>
                    <a:lnR w="7365">
                      <a:solidFill>
                        <a:srgbClr val="000000"/>
                      </a:solidFill>
                      <a:prstDash val="solid"/>
                    </a:lnR>
                    <a:lnT w="7366">
                      <a:solidFill>
                        <a:srgbClr val="000000"/>
                      </a:solidFill>
                      <a:prstDash val="solid"/>
                    </a:lnT>
                    <a:lnB w="7366">
                      <a:solidFill>
                        <a:srgbClr val="000000"/>
                      </a:solidFill>
                      <a:prstDash val="solid"/>
                    </a:lnB>
                    <a:solidFill>
                      <a:srgbClr val="BCD5ED"/>
                    </a:solidFill>
                  </a:tcPr>
                </a:tc>
                <a:tc>
                  <a:txBody>
                    <a:bodyPr/>
                    <a:lstStyle/>
                    <a:p>
                      <a:pPr marL="1905">
                        <a:lnSpc>
                          <a:spcPct val="100000"/>
                        </a:lnSpc>
                      </a:pPr>
                      <a:r>
                        <a:rPr sz="900" b="1" dirty="0">
                          <a:solidFill>
                            <a:srgbClr val="FF0000"/>
                          </a:solidFill>
                          <a:latin typeface="Comic Sans MS"/>
                          <a:cs typeface="Comic Sans MS"/>
                        </a:rPr>
                        <a:t>ÖDENİR</a:t>
                      </a:r>
                      <a:endParaRPr sz="900">
                        <a:latin typeface="Comic Sans MS"/>
                        <a:cs typeface="Comic Sans MS"/>
                      </a:endParaRPr>
                    </a:p>
                  </a:txBody>
                  <a:tcPr marL="0" marR="0" marT="0" marB="0">
                    <a:lnL w="7365">
                      <a:solidFill>
                        <a:srgbClr val="000000"/>
                      </a:solidFill>
                      <a:prstDash val="solid"/>
                    </a:lnL>
                    <a:lnR w="7365">
                      <a:solidFill>
                        <a:srgbClr val="000000"/>
                      </a:solidFill>
                      <a:prstDash val="solid"/>
                    </a:lnR>
                    <a:lnT w="7366">
                      <a:solidFill>
                        <a:srgbClr val="000000"/>
                      </a:solidFill>
                      <a:prstDash val="solid"/>
                    </a:lnT>
                    <a:lnB w="7366">
                      <a:solidFill>
                        <a:srgbClr val="000000"/>
                      </a:solidFill>
                      <a:prstDash val="solid"/>
                    </a:lnB>
                    <a:solidFill>
                      <a:srgbClr val="F4AF83"/>
                    </a:solidFill>
                  </a:tcPr>
                </a:tc>
                <a:tc>
                  <a:txBody>
                    <a:bodyPr/>
                    <a:lstStyle/>
                    <a:p>
                      <a:pPr marL="1905">
                        <a:lnSpc>
                          <a:spcPct val="100000"/>
                        </a:lnSpc>
                      </a:pPr>
                      <a:r>
                        <a:rPr sz="900" dirty="0">
                          <a:latin typeface="Comic Sans MS"/>
                          <a:cs typeface="Comic Sans MS"/>
                        </a:rPr>
                        <a:t>Öd</a:t>
                      </a:r>
                      <a:r>
                        <a:rPr sz="900" spc="-5" dirty="0">
                          <a:latin typeface="Comic Sans MS"/>
                          <a:cs typeface="Comic Sans MS"/>
                        </a:rPr>
                        <a:t>e</a:t>
                      </a:r>
                      <a:r>
                        <a:rPr sz="900" dirty="0">
                          <a:latin typeface="Comic Sans MS"/>
                          <a:cs typeface="Comic Sans MS"/>
                        </a:rPr>
                        <a:t>nm</a:t>
                      </a:r>
                      <a:r>
                        <a:rPr sz="900" spc="-5" dirty="0">
                          <a:latin typeface="Comic Sans MS"/>
                          <a:cs typeface="Comic Sans MS"/>
                        </a:rPr>
                        <a:t>e</a:t>
                      </a:r>
                      <a:r>
                        <a:rPr sz="900" dirty="0">
                          <a:latin typeface="Comic Sans MS"/>
                          <a:cs typeface="Comic Sans MS"/>
                        </a:rPr>
                        <a:t>z</a:t>
                      </a:r>
                      <a:endParaRPr sz="900">
                        <a:latin typeface="Comic Sans MS"/>
                        <a:cs typeface="Comic Sans MS"/>
                      </a:endParaRPr>
                    </a:p>
                  </a:txBody>
                  <a:tcPr marL="0" marR="0" marT="0" marB="0">
                    <a:lnL w="7365">
                      <a:solidFill>
                        <a:srgbClr val="000000"/>
                      </a:solidFill>
                      <a:prstDash val="solid"/>
                    </a:lnL>
                    <a:lnR w="7366">
                      <a:solidFill>
                        <a:srgbClr val="000000"/>
                      </a:solidFill>
                      <a:prstDash val="solid"/>
                    </a:lnR>
                    <a:lnT w="7366">
                      <a:solidFill>
                        <a:srgbClr val="000000"/>
                      </a:solidFill>
                      <a:prstDash val="solid"/>
                    </a:lnT>
                    <a:lnB w="7366">
                      <a:solidFill>
                        <a:srgbClr val="000000"/>
                      </a:solidFill>
                      <a:prstDash val="solid"/>
                    </a:lnB>
                    <a:solidFill>
                      <a:srgbClr val="BCD5ED"/>
                    </a:solidFill>
                  </a:tcPr>
                </a:tc>
                <a:tc>
                  <a:txBody>
                    <a:bodyPr/>
                    <a:lstStyle/>
                    <a:p>
                      <a:pPr marL="1905">
                        <a:lnSpc>
                          <a:spcPct val="100000"/>
                        </a:lnSpc>
                      </a:pPr>
                      <a:r>
                        <a:rPr sz="900" b="1" dirty="0">
                          <a:solidFill>
                            <a:srgbClr val="FF0000"/>
                          </a:solidFill>
                          <a:latin typeface="Comic Sans MS"/>
                          <a:cs typeface="Comic Sans MS"/>
                        </a:rPr>
                        <a:t>ÖDENİR</a:t>
                      </a:r>
                      <a:endParaRPr sz="900">
                        <a:latin typeface="Comic Sans MS"/>
                        <a:cs typeface="Comic Sans MS"/>
                      </a:endParaRPr>
                    </a:p>
                  </a:txBody>
                  <a:tcPr marL="0" marR="0" marT="0" marB="0">
                    <a:lnL w="7366">
                      <a:solidFill>
                        <a:srgbClr val="000000"/>
                      </a:solidFill>
                      <a:prstDash val="solid"/>
                    </a:lnL>
                    <a:lnR w="7366">
                      <a:solidFill>
                        <a:srgbClr val="000000"/>
                      </a:solidFill>
                      <a:prstDash val="solid"/>
                    </a:lnR>
                    <a:lnT w="7366">
                      <a:solidFill>
                        <a:srgbClr val="000000"/>
                      </a:solidFill>
                      <a:prstDash val="solid"/>
                    </a:lnT>
                    <a:lnB w="7366">
                      <a:solidFill>
                        <a:srgbClr val="000000"/>
                      </a:solidFill>
                      <a:prstDash val="solid"/>
                    </a:lnB>
                    <a:solidFill>
                      <a:srgbClr val="F4AF83"/>
                    </a:solidFill>
                  </a:tcPr>
                </a:tc>
                <a:tc>
                  <a:txBody>
                    <a:bodyPr/>
                    <a:lstStyle/>
                    <a:p>
                      <a:pPr marL="2540">
                        <a:lnSpc>
                          <a:spcPct val="100000"/>
                        </a:lnSpc>
                      </a:pPr>
                      <a:r>
                        <a:rPr sz="900" b="1" dirty="0">
                          <a:solidFill>
                            <a:srgbClr val="FF0000"/>
                          </a:solidFill>
                          <a:latin typeface="Comic Sans MS"/>
                          <a:cs typeface="Comic Sans MS"/>
                        </a:rPr>
                        <a:t>ÖDENİR</a:t>
                      </a:r>
                      <a:endParaRPr sz="900">
                        <a:latin typeface="Comic Sans MS"/>
                        <a:cs typeface="Comic Sans MS"/>
                      </a:endParaRPr>
                    </a:p>
                  </a:txBody>
                  <a:tcPr marL="0" marR="0" marT="0" marB="0">
                    <a:lnL w="7366">
                      <a:solidFill>
                        <a:srgbClr val="000000"/>
                      </a:solidFill>
                      <a:prstDash val="solid"/>
                    </a:lnL>
                    <a:lnR w="7365">
                      <a:solidFill>
                        <a:srgbClr val="000000"/>
                      </a:solidFill>
                      <a:prstDash val="solid"/>
                    </a:lnR>
                    <a:lnT w="7366">
                      <a:solidFill>
                        <a:srgbClr val="000000"/>
                      </a:solidFill>
                      <a:prstDash val="solid"/>
                    </a:lnT>
                    <a:lnB w="7366">
                      <a:solidFill>
                        <a:srgbClr val="000000"/>
                      </a:solidFill>
                      <a:prstDash val="solid"/>
                    </a:lnB>
                    <a:solidFill>
                      <a:srgbClr val="F4AF83"/>
                    </a:solidFill>
                  </a:tcPr>
                </a:tc>
                <a:tc>
                  <a:txBody>
                    <a:bodyPr/>
                    <a:lstStyle/>
                    <a:p>
                      <a:pPr marL="1905">
                        <a:lnSpc>
                          <a:spcPct val="100000"/>
                        </a:lnSpc>
                      </a:pPr>
                      <a:r>
                        <a:rPr sz="900" dirty="0">
                          <a:latin typeface="Comic Sans MS"/>
                          <a:cs typeface="Comic Sans MS"/>
                        </a:rPr>
                        <a:t>Öd</a:t>
                      </a:r>
                      <a:r>
                        <a:rPr sz="900" spc="-5" dirty="0">
                          <a:latin typeface="Comic Sans MS"/>
                          <a:cs typeface="Comic Sans MS"/>
                        </a:rPr>
                        <a:t>e</a:t>
                      </a:r>
                      <a:r>
                        <a:rPr sz="900" dirty="0">
                          <a:latin typeface="Comic Sans MS"/>
                          <a:cs typeface="Comic Sans MS"/>
                        </a:rPr>
                        <a:t>nm</a:t>
                      </a:r>
                      <a:r>
                        <a:rPr sz="900" spc="-5" dirty="0">
                          <a:latin typeface="Comic Sans MS"/>
                          <a:cs typeface="Comic Sans MS"/>
                        </a:rPr>
                        <a:t>e</a:t>
                      </a:r>
                      <a:r>
                        <a:rPr sz="900" dirty="0">
                          <a:latin typeface="Comic Sans MS"/>
                          <a:cs typeface="Comic Sans MS"/>
                        </a:rPr>
                        <a:t>z</a:t>
                      </a:r>
                      <a:endParaRPr sz="900">
                        <a:latin typeface="Comic Sans MS"/>
                        <a:cs typeface="Comic Sans MS"/>
                      </a:endParaRPr>
                    </a:p>
                  </a:txBody>
                  <a:tcPr marL="0" marR="0" marT="0" marB="0">
                    <a:lnL w="7365">
                      <a:solidFill>
                        <a:srgbClr val="000000"/>
                      </a:solidFill>
                      <a:prstDash val="solid"/>
                    </a:lnL>
                    <a:lnR w="7365">
                      <a:solidFill>
                        <a:srgbClr val="000000"/>
                      </a:solidFill>
                      <a:prstDash val="solid"/>
                    </a:lnR>
                    <a:lnT w="7366">
                      <a:solidFill>
                        <a:srgbClr val="000000"/>
                      </a:solidFill>
                      <a:prstDash val="solid"/>
                    </a:lnT>
                    <a:lnB w="7366">
                      <a:solidFill>
                        <a:srgbClr val="000000"/>
                      </a:solidFill>
                      <a:prstDash val="solid"/>
                    </a:lnB>
                    <a:solidFill>
                      <a:srgbClr val="BCD5ED"/>
                    </a:solidFill>
                  </a:tcPr>
                </a:tc>
              </a:tr>
              <a:tr h="394734">
                <a:tc>
                  <a:txBody>
                    <a:bodyPr/>
                    <a:lstStyle/>
                    <a:p>
                      <a:pPr marL="1905">
                        <a:lnSpc>
                          <a:spcPct val="100000"/>
                        </a:lnSpc>
                      </a:pPr>
                      <a:r>
                        <a:rPr sz="900" b="1" spc="-5" dirty="0">
                          <a:solidFill>
                            <a:srgbClr val="006FC0"/>
                          </a:solidFill>
                          <a:latin typeface="Comic Sans MS"/>
                          <a:cs typeface="Comic Sans MS"/>
                        </a:rPr>
                        <a:t>Ramaza</a:t>
                      </a:r>
                      <a:r>
                        <a:rPr sz="900" b="1" dirty="0">
                          <a:solidFill>
                            <a:srgbClr val="006FC0"/>
                          </a:solidFill>
                          <a:latin typeface="Comic Sans MS"/>
                          <a:cs typeface="Comic Sans MS"/>
                        </a:rPr>
                        <a:t>n</a:t>
                      </a:r>
                      <a:r>
                        <a:rPr sz="900" b="1" spc="-5" dirty="0">
                          <a:solidFill>
                            <a:srgbClr val="006FC0"/>
                          </a:solidFill>
                          <a:latin typeface="Comic Sans MS"/>
                          <a:cs typeface="Comic Sans MS"/>
                        </a:rPr>
                        <a:t> </a:t>
                      </a:r>
                      <a:r>
                        <a:rPr sz="900" b="1" dirty="0">
                          <a:solidFill>
                            <a:srgbClr val="006FC0"/>
                          </a:solidFill>
                          <a:latin typeface="Comic Sans MS"/>
                          <a:cs typeface="Comic Sans MS"/>
                        </a:rPr>
                        <a:t>B</a:t>
                      </a:r>
                      <a:r>
                        <a:rPr sz="900" b="1" spc="-10" dirty="0">
                          <a:solidFill>
                            <a:srgbClr val="006FC0"/>
                          </a:solidFill>
                          <a:latin typeface="Comic Sans MS"/>
                          <a:cs typeface="Comic Sans MS"/>
                        </a:rPr>
                        <a:t>a</a:t>
                      </a:r>
                      <a:r>
                        <a:rPr sz="900" b="1" dirty="0">
                          <a:solidFill>
                            <a:srgbClr val="006FC0"/>
                          </a:solidFill>
                          <a:latin typeface="Comic Sans MS"/>
                          <a:cs typeface="Comic Sans MS"/>
                        </a:rPr>
                        <a:t>y</a:t>
                      </a:r>
                      <a:r>
                        <a:rPr sz="900" b="1" spc="-5" dirty="0">
                          <a:solidFill>
                            <a:srgbClr val="006FC0"/>
                          </a:solidFill>
                          <a:latin typeface="Comic Sans MS"/>
                          <a:cs typeface="Comic Sans MS"/>
                        </a:rPr>
                        <a:t>r</a:t>
                      </a:r>
                      <a:r>
                        <a:rPr sz="900" b="1" dirty="0">
                          <a:solidFill>
                            <a:srgbClr val="006FC0"/>
                          </a:solidFill>
                          <a:latin typeface="Comic Sans MS"/>
                          <a:cs typeface="Comic Sans MS"/>
                        </a:rPr>
                        <a:t>amı</a:t>
                      </a:r>
                      <a:endParaRPr sz="900">
                        <a:latin typeface="Comic Sans MS"/>
                        <a:cs typeface="Comic Sans MS"/>
                      </a:endParaRPr>
                    </a:p>
                  </a:txBody>
                  <a:tcPr marL="0" marR="0" marT="0" marB="0">
                    <a:lnL w="7365">
                      <a:solidFill>
                        <a:srgbClr val="000000"/>
                      </a:solidFill>
                      <a:prstDash val="solid"/>
                    </a:lnL>
                    <a:lnR w="7366">
                      <a:solidFill>
                        <a:srgbClr val="000000"/>
                      </a:solidFill>
                      <a:prstDash val="solid"/>
                    </a:lnR>
                    <a:lnT w="7366">
                      <a:solidFill>
                        <a:srgbClr val="000000"/>
                      </a:solidFill>
                      <a:prstDash val="solid"/>
                    </a:lnT>
                    <a:lnB w="7365">
                      <a:solidFill>
                        <a:srgbClr val="000000"/>
                      </a:solidFill>
                      <a:prstDash val="solid"/>
                    </a:lnB>
                  </a:tcPr>
                </a:tc>
                <a:tc>
                  <a:txBody>
                    <a:bodyPr/>
                    <a:lstStyle/>
                    <a:p>
                      <a:pPr marL="1905">
                        <a:lnSpc>
                          <a:spcPct val="100000"/>
                        </a:lnSpc>
                      </a:pPr>
                      <a:r>
                        <a:rPr sz="900" dirty="0">
                          <a:latin typeface="Arial Unicode MS"/>
                          <a:cs typeface="Arial Unicode MS"/>
                        </a:rPr>
                        <a:t>1-3</a:t>
                      </a:r>
                      <a:r>
                        <a:rPr sz="900" spc="-5" dirty="0">
                          <a:latin typeface="Arial Unicode MS"/>
                          <a:cs typeface="Arial Unicode MS"/>
                        </a:rPr>
                        <a:t> </a:t>
                      </a:r>
                      <a:r>
                        <a:rPr sz="900" dirty="0">
                          <a:latin typeface="Arial Unicode MS"/>
                          <a:cs typeface="Arial Unicode MS"/>
                        </a:rPr>
                        <a:t>G</a:t>
                      </a:r>
                      <a:r>
                        <a:rPr sz="900" spc="-5" dirty="0">
                          <a:latin typeface="Arial Unicode MS"/>
                          <a:cs typeface="Arial Unicode MS"/>
                        </a:rPr>
                        <a:t>ü</a:t>
                      </a:r>
                      <a:r>
                        <a:rPr sz="900" dirty="0">
                          <a:latin typeface="Arial Unicode MS"/>
                          <a:cs typeface="Arial Unicode MS"/>
                        </a:rPr>
                        <a:t>n</a:t>
                      </a:r>
                      <a:endParaRPr sz="900">
                        <a:latin typeface="Arial Unicode MS"/>
                        <a:cs typeface="Arial Unicode MS"/>
                      </a:endParaRPr>
                    </a:p>
                  </a:txBody>
                  <a:tcPr marL="0" marR="0" marT="0" marB="0">
                    <a:lnL w="7366">
                      <a:solidFill>
                        <a:srgbClr val="000000"/>
                      </a:solidFill>
                      <a:prstDash val="solid"/>
                    </a:lnL>
                    <a:lnR w="7365">
                      <a:solidFill>
                        <a:srgbClr val="000000"/>
                      </a:solidFill>
                      <a:prstDash val="solid"/>
                    </a:lnR>
                    <a:lnT w="7366">
                      <a:solidFill>
                        <a:srgbClr val="000000"/>
                      </a:solidFill>
                      <a:prstDash val="solid"/>
                    </a:lnT>
                    <a:lnB w="7365">
                      <a:solidFill>
                        <a:srgbClr val="000000"/>
                      </a:solidFill>
                      <a:prstDash val="solid"/>
                    </a:lnB>
                  </a:tcPr>
                </a:tc>
                <a:tc>
                  <a:txBody>
                    <a:bodyPr/>
                    <a:lstStyle/>
                    <a:p>
                      <a:pPr marL="1905">
                        <a:lnSpc>
                          <a:spcPct val="100000"/>
                        </a:lnSpc>
                      </a:pPr>
                      <a:r>
                        <a:rPr sz="900" dirty="0">
                          <a:latin typeface="Comic Sans MS"/>
                          <a:cs typeface="Comic Sans MS"/>
                        </a:rPr>
                        <a:t>Öd</a:t>
                      </a:r>
                      <a:r>
                        <a:rPr sz="900" spc="-5" dirty="0">
                          <a:latin typeface="Comic Sans MS"/>
                          <a:cs typeface="Comic Sans MS"/>
                        </a:rPr>
                        <a:t>e</a:t>
                      </a:r>
                      <a:r>
                        <a:rPr sz="900" dirty="0">
                          <a:latin typeface="Comic Sans MS"/>
                          <a:cs typeface="Comic Sans MS"/>
                        </a:rPr>
                        <a:t>nm</a:t>
                      </a:r>
                      <a:r>
                        <a:rPr sz="900" spc="-5" dirty="0">
                          <a:latin typeface="Comic Sans MS"/>
                          <a:cs typeface="Comic Sans MS"/>
                        </a:rPr>
                        <a:t>e</a:t>
                      </a:r>
                      <a:r>
                        <a:rPr sz="900" dirty="0">
                          <a:latin typeface="Comic Sans MS"/>
                          <a:cs typeface="Comic Sans MS"/>
                        </a:rPr>
                        <a:t>z</a:t>
                      </a:r>
                      <a:endParaRPr sz="900">
                        <a:latin typeface="Comic Sans MS"/>
                        <a:cs typeface="Comic Sans MS"/>
                      </a:endParaRPr>
                    </a:p>
                  </a:txBody>
                  <a:tcPr marL="0" marR="0" marT="0" marB="0">
                    <a:lnL w="7365">
                      <a:solidFill>
                        <a:srgbClr val="000000"/>
                      </a:solidFill>
                      <a:prstDash val="solid"/>
                    </a:lnL>
                    <a:lnR w="7365">
                      <a:solidFill>
                        <a:srgbClr val="000000"/>
                      </a:solidFill>
                      <a:prstDash val="solid"/>
                    </a:lnR>
                    <a:lnT w="7366">
                      <a:solidFill>
                        <a:srgbClr val="000000"/>
                      </a:solidFill>
                      <a:prstDash val="solid"/>
                    </a:lnT>
                    <a:lnB w="7365">
                      <a:solidFill>
                        <a:srgbClr val="000000"/>
                      </a:solidFill>
                      <a:prstDash val="solid"/>
                    </a:lnB>
                    <a:solidFill>
                      <a:srgbClr val="BCD5ED"/>
                    </a:solidFill>
                  </a:tcPr>
                </a:tc>
                <a:tc>
                  <a:txBody>
                    <a:bodyPr/>
                    <a:lstStyle/>
                    <a:p>
                      <a:pPr marL="1905">
                        <a:lnSpc>
                          <a:spcPct val="100000"/>
                        </a:lnSpc>
                      </a:pPr>
                      <a:r>
                        <a:rPr sz="900" dirty="0">
                          <a:latin typeface="Comic Sans MS"/>
                          <a:cs typeface="Comic Sans MS"/>
                        </a:rPr>
                        <a:t>Öd</a:t>
                      </a:r>
                      <a:r>
                        <a:rPr sz="900" spc="-5" dirty="0">
                          <a:latin typeface="Comic Sans MS"/>
                          <a:cs typeface="Comic Sans MS"/>
                        </a:rPr>
                        <a:t>e</a:t>
                      </a:r>
                      <a:r>
                        <a:rPr sz="900" dirty="0">
                          <a:latin typeface="Comic Sans MS"/>
                          <a:cs typeface="Comic Sans MS"/>
                        </a:rPr>
                        <a:t>nm</a:t>
                      </a:r>
                      <a:r>
                        <a:rPr sz="900" spc="-5" dirty="0">
                          <a:latin typeface="Comic Sans MS"/>
                          <a:cs typeface="Comic Sans MS"/>
                        </a:rPr>
                        <a:t>e</a:t>
                      </a:r>
                      <a:r>
                        <a:rPr sz="900" dirty="0">
                          <a:latin typeface="Comic Sans MS"/>
                          <a:cs typeface="Comic Sans MS"/>
                        </a:rPr>
                        <a:t>z</a:t>
                      </a:r>
                      <a:endParaRPr sz="900">
                        <a:latin typeface="Comic Sans MS"/>
                        <a:cs typeface="Comic Sans MS"/>
                      </a:endParaRPr>
                    </a:p>
                  </a:txBody>
                  <a:tcPr marL="0" marR="0" marT="0" marB="0">
                    <a:lnL w="7365">
                      <a:solidFill>
                        <a:srgbClr val="000000"/>
                      </a:solidFill>
                      <a:prstDash val="solid"/>
                    </a:lnL>
                    <a:lnR w="7365">
                      <a:solidFill>
                        <a:srgbClr val="000000"/>
                      </a:solidFill>
                      <a:prstDash val="solid"/>
                    </a:lnR>
                    <a:lnT w="7366">
                      <a:solidFill>
                        <a:srgbClr val="000000"/>
                      </a:solidFill>
                      <a:prstDash val="solid"/>
                    </a:lnT>
                    <a:lnB w="7365">
                      <a:solidFill>
                        <a:srgbClr val="000000"/>
                      </a:solidFill>
                      <a:prstDash val="solid"/>
                    </a:lnB>
                    <a:solidFill>
                      <a:srgbClr val="BCD5ED"/>
                    </a:solidFill>
                  </a:tcPr>
                </a:tc>
                <a:tc>
                  <a:txBody>
                    <a:bodyPr/>
                    <a:lstStyle/>
                    <a:p>
                      <a:pPr marL="1905">
                        <a:lnSpc>
                          <a:spcPct val="100000"/>
                        </a:lnSpc>
                      </a:pPr>
                      <a:r>
                        <a:rPr sz="900" dirty="0">
                          <a:latin typeface="Comic Sans MS"/>
                          <a:cs typeface="Comic Sans MS"/>
                        </a:rPr>
                        <a:t>Öd</a:t>
                      </a:r>
                      <a:r>
                        <a:rPr sz="900" spc="-5" dirty="0">
                          <a:latin typeface="Comic Sans MS"/>
                          <a:cs typeface="Comic Sans MS"/>
                        </a:rPr>
                        <a:t>e</a:t>
                      </a:r>
                      <a:r>
                        <a:rPr sz="900" dirty="0">
                          <a:latin typeface="Comic Sans MS"/>
                          <a:cs typeface="Comic Sans MS"/>
                        </a:rPr>
                        <a:t>nm</a:t>
                      </a:r>
                      <a:r>
                        <a:rPr sz="900" spc="-5" dirty="0">
                          <a:latin typeface="Comic Sans MS"/>
                          <a:cs typeface="Comic Sans MS"/>
                        </a:rPr>
                        <a:t>e</a:t>
                      </a:r>
                      <a:r>
                        <a:rPr sz="900" dirty="0">
                          <a:latin typeface="Comic Sans MS"/>
                          <a:cs typeface="Comic Sans MS"/>
                        </a:rPr>
                        <a:t>z</a:t>
                      </a:r>
                      <a:endParaRPr sz="900">
                        <a:latin typeface="Comic Sans MS"/>
                        <a:cs typeface="Comic Sans MS"/>
                      </a:endParaRPr>
                    </a:p>
                  </a:txBody>
                  <a:tcPr marL="0" marR="0" marT="0" marB="0">
                    <a:lnL w="7365">
                      <a:solidFill>
                        <a:srgbClr val="000000"/>
                      </a:solidFill>
                      <a:prstDash val="solid"/>
                    </a:lnL>
                    <a:lnR w="7365">
                      <a:solidFill>
                        <a:srgbClr val="000000"/>
                      </a:solidFill>
                      <a:prstDash val="solid"/>
                    </a:lnR>
                    <a:lnT w="7366">
                      <a:solidFill>
                        <a:srgbClr val="000000"/>
                      </a:solidFill>
                      <a:prstDash val="solid"/>
                    </a:lnT>
                    <a:lnB w="7365">
                      <a:solidFill>
                        <a:srgbClr val="000000"/>
                      </a:solidFill>
                      <a:prstDash val="solid"/>
                    </a:lnB>
                    <a:solidFill>
                      <a:srgbClr val="BCD5ED"/>
                    </a:solidFill>
                  </a:tcPr>
                </a:tc>
                <a:tc>
                  <a:txBody>
                    <a:bodyPr/>
                    <a:lstStyle/>
                    <a:p>
                      <a:pPr marL="1905">
                        <a:lnSpc>
                          <a:spcPct val="100000"/>
                        </a:lnSpc>
                      </a:pPr>
                      <a:r>
                        <a:rPr sz="900" dirty="0">
                          <a:latin typeface="Comic Sans MS"/>
                          <a:cs typeface="Comic Sans MS"/>
                        </a:rPr>
                        <a:t>Öd</a:t>
                      </a:r>
                      <a:r>
                        <a:rPr sz="900" spc="-5" dirty="0">
                          <a:latin typeface="Comic Sans MS"/>
                          <a:cs typeface="Comic Sans MS"/>
                        </a:rPr>
                        <a:t>e</a:t>
                      </a:r>
                      <a:r>
                        <a:rPr sz="900" dirty="0">
                          <a:latin typeface="Comic Sans MS"/>
                          <a:cs typeface="Comic Sans MS"/>
                        </a:rPr>
                        <a:t>nm</a:t>
                      </a:r>
                      <a:r>
                        <a:rPr sz="900" spc="-5" dirty="0">
                          <a:latin typeface="Comic Sans MS"/>
                          <a:cs typeface="Comic Sans MS"/>
                        </a:rPr>
                        <a:t>e</a:t>
                      </a:r>
                      <a:r>
                        <a:rPr sz="900" dirty="0">
                          <a:latin typeface="Comic Sans MS"/>
                          <a:cs typeface="Comic Sans MS"/>
                        </a:rPr>
                        <a:t>z</a:t>
                      </a:r>
                      <a:endParaRPr sz="900">
                        <a:latin typeface="Comic Sans MS"/>
                        <a:cs typeface="Comic Sans MS"/>
                      </a:endParaRPr>
                    </a:p>
                  </a:txBody>
                  <a:tcPr marL="0" marR="0" marT="0" marB="0">
                    <a:lnL w="7365">
                      <a:solidFill>
                        <a:srgbClr val="000000"/>
                      </a:solidFill>
                      <a:prstDash val="solid"/>
                    </a:lnL>
                    <a:lnR w="7366">
                      <a:solidFill>
                        <a:srgbClr val="000000"/>
                      </a:solidFill>
                      <a:prstDash val="solid"/>
                    </a:lnR>
                    <a:lnT w="7366">
                      <a:solidFill>
                        <a:srgbClr val="000000"/>
                      </a:solidFill>
                      <a:prstDash val="solid"/>
                    </a:lnT>
                    <a:lnB w="7365">
                      <a:solidFill>
                        <a:srgbClr val="000000"/>
                      </a:solidFill>
                      <a:prstDash val="solid"/>
                    </a:lnB>
                    <a:solidFill>
                      <a:srgbClr val="BCD5ED"/>
                    </a:solidFill>
                  </a:tcPr>
                </a:tc>
                <a:tc>
                  <a:txBody>
                    <a:bodyPr/>
                    <a:lstStyle/>
                    <a:p>
                      <a:pPr marL="1905">
                        <a:lnSpc>
                          <a:spcPct val="100000"/>
                        </a:lnSpc>
                      </a:pPr>
                      <a:r>
                        <a:rPr sz="900" dirty="0">
                          <a:latin typeface="Comic Sans MS"/>
                          <a:cs typeface="Comic Sans MS"/>
                        </a:rPr>
                        <a:t>Öd</a:t>
                      </a:r>
                      <a:r>
                        <a:rPr sz="900" spc="-5" dirty="0">
                          <a:latin typeface="Comic Sans MS"/>
                          <a:cs typeface="Comic Sans MS"/>
                        </a:rPr>
                        <a:t>e</a:t>
                      </a:r>
                      <a:r>
                        <a:rPr sz="900" dirty="0">
                          <a:latin typeface="Comic Sans MS"/>
                          <a:cs typeface="Comic Sans MS"/>
                        </a:rPr>
                        <a:t>nm</a:t>
                      </a:r>
                      <a:r>
                        <a:rPr sz="900" spc="-5" dirty="0">
                          <a:latin typeface="Comic Sans MS"/>
                          <a:cs typeface="Comic Sans MS"/>
                        </a:rPr>
                        <a:t>e</a:t>
                      </a:r>
                      <a:r>
                        <a:rPr sz="900" dirty="0">
                          <a:latin typeface="Comic Sans MS"/>
                          <a:cs typeface="Comic Sans MS"/>
                        </a:rPr>
                        <a:t>z</a:t>
                      </a:r>
                      <a:endParaRPr sz="900">
                        <a:latin typeface="Comic Sans MS"/>
                        <a:cs typeface="Comic Sans MS"/>
                      </a:endParaRPr>
                    </a:p>
                  </a:txBody>
                  <a:tcPr marL="0" marR="0" marT="0" marB="0">
                    <a:lnL w="7366">
                      <a:solidFill>
                        <a:srgbClr val="000000"/>
                      </a:solidFill>
                      <a:prstDash val="solid"/>
                    </a:lnL>
                    <a:lnR w="7366">
                      <a:solidFill>
                        <a:srgbClr val="000000"/>
                      </a:solidFill>
                      <a:prstDash val="solid"/>
                    </a:lnR>
                    <a:lnT w="7366">
                      <a:solidFill>
                        <a:srgbClr val="000000"/>
                      </a:solidFill>
                      <a:prstDash val="solid"/>
                    </a:lnT>
                    <a:lnB w="7365">
                      <a:solidFill>
                        <a:srgbClr val="000000"/>
                      </a:solidFill>
                      <a:prstDash val="solid"/>
                    </a:lnB>
                    <a:solidFill>
                      <a:srgbClr val="BCD5ED"/>
                    </a:solidFill>
                  </a:tcPr>
                </a:tc>
                <a:tc>
                  <a:txBody>
                    <a:bodyPr/>
                    <a:lstStyle/>
                    <a:p>
                      <a:pPr marL="2540">
                        <a:lnSpc>
                          <a:spcPct val="100000"/>
                        </a:lnSpc>
                      </a:pPr>
                      <a:r>
                        <a:rPr sz="900" dirty="0">
                          <a:latin typeface="Comic Sans MS"/>
                          <a:cs typeface="Comic Sans MS"/>
                        </a:rPr>
                        <a:t>Öd</a:t>
                      </a:r>
                      <a:r>
                        <a:rPr sz="900" spc="-5" dirty="0">
                          <a:latin typeface="Comic Sans MS"/>
                          <a:cs typeface="Comic Sans MS"/>
                        </a:rPr>
                        <a:t>e</a:t>
                      </a:r>
                      <a:r>
                        <a:rPr sz="900" dirty="0">
                          <a:latin typeface="Comic Sans MS"/>
                          <a:cs typeface="Comic Sans MS"/>
                        </a:rPr>
                        <a:t>nm</a:t>
                      </a:r>
                      <a:r>
                        <a:rPr sz="900" spc="-5" dirty="0">
                          <a:latin typeface="Comic Sans MS"/>
                          <a:cs typeface="Comic Sans MS"/>
                        </a:rPr>
                        <a:t>e</a:t>
                      </a:r>
                      <a:r>
                        <a:rPr sz="900" dirty="0">
                          <a:latin typeface="Comic Sans MS"/>
                          <a:cs typeface="Comic Sans MS"/>
                        </a:rPr>
                        <a:t>z</a:t>
                      </a:r>
                      <a:endParaRPr sz="900">
                        <a:latin typeface="Comic Sans MS"/>
                        <a:cs typeface="Comic Sans MS"/>
                      </a:endParaRPr>
                    </a:p>
                  </a:txBody>
                  <a:tcPr marL="0" marR="0" marT="0" marB="0">
                    <a:lnL w="7366">
                      <a:solidFill>
                        <a:srgbClr val="000000"/>
                      </a:solidFill>
                      <a:prstDash val="solid"/>
                    </a:lnL>
                    <a:lnR w="7365">
                      <a:solidFill>
                        <a:srgbClr val="000000"/>
                      </a:solidFill>
                      <a:prstDash val="solid"/>
                    </a:lnR>
                    <a:lnT w="7366">
                      <a:solidFill>
                        <a:srgbClr val="000000"/>
                      </a:solidFill>
                      <a:prstDash val="solid"/>
                    </a:lnT>
                    <a:lnB w="7365">
                      <a:solidFill>
                        <a:srgbClr val="000000"/>
                      </a:solidFill>
                      <a:prstDash val="solid"/>
                    </a:lnB>
                    <a:solidFill>
                      <a:srgbClr val="BCD5ED"/>
                    </a:solidFill>
                  </a:tcPr>
                </a:tc>
                <a:tc>
                  <a:txBody>
                    <a:bodyPr/>
                    <a:lstStyle/>
                    <a:p>
                      <a:pPr marL="1905">
                        <a:lnSpc>
                          <a:spcPct val="100000"/>
                        </a:lnSpc>
                      </a:pPr>
                      <a:r>
                        <a:rPr sz="900" dirty="0">
                          <a:latin typeface="Comic Sans MS"/>
                          <a:cs typeface="Comic Sans MS"/>
                        </a:rPr>
                        <a:t>Öd</a:t>
                      </a:r>
                      <a:r>
                        <a:rPr sz="900" spc="-5" dirty="0">
                          <a:latin typeface="Comic Sans MS"/>
                          <a:cs typeface="Comic Sans MS"/>
                        </a:rPr>
                        <a:t>e</a:t>
                      </a:r>
                      <a:r>
                        <a:rPr sz="900" dirty="0">
                          <a:latin typeface="Comic Sans MS"/>
                          <a:cs typeface="Comic Sans MS"/>
                        </a:rPr>
                        <a:t>nm</a:t>
                      </a:r>
                      <a:r>
                        <a:rPr sz="900" spc="-5" dirty="0">
                          <a:latin typeface="Comic Sans MS"/>
                          <a:cs typeface="Comic Sans MS"/>
                        </a:rPr>
                        <a:t>e</a:t>
                      </a:r>
                      <a:r>
                        <a:rPr sz="900" dirty="0">
                          <a:latin typeface="Comic Sans MS"/>
                          <a:cs typeface="Comic Sans MS"/>
                        </a:rPr>
                        <a:t>z</a:t>
                      </a:r>
                      <a:endParaRPr sz="900">
                        <a:latin typeface="Comic Sans MS"/>
                        <a:cs typeface="Comic Sans MS"/>
                      </a:endParaRPr>
                    </a:p>
                  </a:txBody>
                  <a:tcPr marL="0" marR="0" marT="0" marB="0">
                    <a:lnL w="7365">
                      <a:solidFill>
                        <a:srgbClr val="000000"/>
                      </a:solidFill>
                      <a:prstDash val="solid"/>
                    </a:lnL>
                    <a:lnR w="7365">
                      <a:solidFill>
                        <a:srgbClr val="000000"/>
                      </a:solidFill>
                      <a:prstDash val="solid"/>
                    </a:lnR>
                    <a:lnT w="7366">
                      <a:solidFill>
                        <a:srgbClr val="000000"/>
                      </a:solidFill>
                      <a:prstDash val="solid"/>
                    </a:lnT>
                    <a:lnB w="7365">
                      <a:solidFill>
                        <a:srgbClr val="000000"/>
                      </a:solidFill>
                      <a:prstDash val="solid"/>
                    </a:lnB>
                    <a:solidFill>
                      <a:srgbClr val="BCD5ED"/>
                    </a:solidFill>
                  </a:tcPr>
                </a:tc>
              </a:tr>
              <a:tr h="371464">
                <a:tc>
                  <a:txBody>
                    <a:bodyPr/>
                    <a:lstStyle/>
                    <a:p>
                      <a:pPr marL="1905">
                        <a:lnSpc>
                          <a:spcPct val="100000"/>
                        </a:lnSpc>
                      </a:pPr>
                      <a:r>
                        <a:rPr sz="900" b="1" dirty="0">
                          <a:solidFill>
                            <a:srgbClr val="6F2F9F"/>
                          </a:solidFill>
                          <a:latin typeface="Comic Sans MS"/>
                          <a:cs typeface="Comic Sans MS"/>
                        </a:rPr>
                        <a:t>30</a:t>
                      </a:r>
                      <a:r>
                        <a:rPr sz="900" b="1" spc="-5" dirty="0">
                          <a:solidFill>
                            <a:srgbClr val="6F2F9F"/>
                          </a:solidFill>
                          <a:latin typeface="Comic Sans MS"/>
                          <a:cs typeface="Comic Sans MS"/>
                        </a:rPr>
                        <a:t> </a:t>
                      </a:r>
                      <a:r>
                        <a:rPr sz="900" b="1" dirty="0">
                          <a:solidFill>
                            <a:srgbClr val="6F2F9F"/>
                          </a:solidFill>
                          <a:latin typeface="Comic Sans MS"/>
                          <a:cs typeface="Comic Sans MS"/>
                        </a:rPr>
                        <a:t>Ağu</a:t>
                      </a:r>
                      <a:r>
                        <a:rPr sz="900" b="1" spc="-10" dirty="0">
                          <a:solidFill>
                            <a:srgbClr val="6F2F9F"/>
                          </a:solidFill>
                          <a:latin typeface="Comic Sans MS"/>
                          <a:cs typeface="Comic Sans MS"/>
                        </a:rPr>
                        <a:t>s</a:t>
                      </a:r>
                      <a:r>
                        <a:rPr sz="900" b="1" dirty="0">
                          <a:solidFill>
                            <a:srgbClr val="6F2F9F"/>
                          </a:solidFill>
                          <a:latin typeface="Comic Sans MS"/>
                          <a:cs typeface="Comic Sans MS"/>
                        </a:rPr>
                        <a:t>tos</a:t>
                      </a:r>
                      <a:r>
                        <a:rPr sz="900" b="1" spc="-10" dirty="0">
                          <a:solidFill>
                            <a:srgbClr val="6F2F9F"/>
                          </a:solidFill>
                          <a:latin typeface="Comic Sans MS"/>
                          <a:cs typeface="Comic Sans MS"/>
                        </a:rPr>
                        <a:t> </a:t>
                      </a:r>
                      <a:r>
                        <a:rPr sz="900" b="1" dirty="0">
                          <a:solidFill>
                            <a:srgbClr val="6F2F9F"/>
                          </a:solidFill>
                          <a:latin typeface="Comic Sans MS"/>
                          <a:cs typeface="Comic Sans MS"/>
                        </a:rPr>
                        <a:t>Zafer</a:t>
                      </a:r>
                      <a:r>
                        <a:rPr sz="900" b="1" spc="-5" dirty="0">
                          <a:solidFill>
                            <a:srgbClr val="6F2F9F"/>
                          </a:solidFill>
                          <a:latin typeface="Comic Sans MS"/>
                          <a:cs typeface="Comic Sans MS"/>
                        </a:rPr>
                        <a:t> B</a:t>
                      </a:r>
                      <a:r>
                        <a:rPr sz="900" b="1" dirty="0">
                          <a:solidFill>
                            <a:srgbClr val="6F2F9F"/>
                          </a:solidFill>
                          <a:latin typeface="Comic Sans MS"/>
                          <a:cs typeface="Comic Sans MS"/>
                        </a:rPr>
                        <a:t>ayr</a:t>
                      </a:r>
                      <a:r>
                        <a:rPr sz="900" b="1" spc="-10" dirty="0">
                          <a:solidFill>
                            <a:srgbClr val="6F2F9F"/>
                          </a:solidFill>
                          <a:latin typeface="Comic Sans MS"/>
                          <a:cs typeface="Comic Sans MS"/>
                        </a:rPr>
                        <a:t>a</a:t>
                      </a:r>
                      <a:r>
                        <a:rPr sz="900" b="1" dirty="0">
                          <a:solidFill>
                            <a:srgbClr val="6F2F9F"/>
                          </a:solidFill>
                          <a:latin typeface="Comic Sans MS"/>
                          <a:cs typeface="Comic Sans MS"/>
                        </a:rPr>
                        <a:t>mı</a:t>
                      </a:r>
                      <a:endParaRPr sz="900">
                        <a:latin typeface="Comic Sans MS"/>
                        <a:cs typeface="Comic Sans MS"/>
                      </a:endParaRPr>
                    </a:p>
                  </a:txBody>
                  <a:tcPr marL="0" marR="0" marT="0" marB="0">
                    <a:lnL w="7365">
                      <a:solidFill>
                        <a:srgbClr val="000000"/>
                      </a:solidFill>
                      <a:prstDash val="solid"/>
                    </a:lnL>
                    <a:lnR w="7366">
                      <a:solidFill>
                        <a:srgbClr val="000000"/>
                      </a:solidFill>
                      <a:prstDash val="solid"/>
                    </a:lnR>
                    <a:lnT w="7365">
                      <a:solidFill>
                        <a:srgbClr val="000000"/>
                      </a:solidFill>
                      <a:prstDash val="solid"/>
                    </a:lnT>
                    <a:lnB w="7366">
                      <a:solidFill>
                        <a:srgbClr val="000000"/>
                      </a:solidFill>
                      <a:prstDash val="solid"/>
                    </a:lnB>
                  </a:tcPr>
                </a:tc>
                <a:tc>
                  <a:txBody>
                    <a:bodyPr/>
                    <a:lstStyle/>
                    <a:p>
                      <a:pPr marL="1905">
                        <a:lnSpc>
                          <a:spcPct val="100000"/>
                        </a:lnSpc>
                      </a:pPr>
                      <a:r>
                        <a:rPr sz="900" dirty="0">
                          <a:latin typeface="Arial Unicode MS"/>
                          <a:cs typeface="Arial Unicode MS"/>
                        </a:rPr>
                        <a:t>1 Gün</a:t>
                      </a:r>
                      <a:endParaRPr sz="900">
                        <a:latin typeface="Arial Unicode MS"/>
                        <a:cs typeface="Arial Unicode MS"/>
                      </a:endParaRPr>
                    </a:p>
                  </a:txBody>
                  <a:tcPr marL="0" marR="0" marT="0" marB="0">
                    <a:lnL w="7366">
                      <a:solidFill>
                        <a:srgbClr val="000000"/>
                      </a:solidFill>
                      <a:prstDash val="solid"/>
                    </a:lnL>
                    <a:lnR w="7365">
                      <a:solidFill>
                        <a:srgbClr val="000000"/>
                      </a:solidFill>
                      <a:prstDash val="solid"/>
                    </a:lnR>
                    <a:lnT w="7365">
                      <a:solidFill>
                        <a:srgbClr val="000000"/>
                      </a:solidFill>
                      <a:prstDash val="solid"/>
                    </a:lnT>
                    <a:lnB w="7366">
                      <a:solidFill>
                        <a:srgbClr val="000000"/>
                      </a:solidFill>
                      <a:prstDash val="solid"/>
                    </a:lnB>
                  </a:tcPr>
                </a:tc>
                <a:tc>
                  <a:txBody>
                    <a:bodyPr/>
                    <a:lstStyle/>
                    <a:p>
                      <a:pPr marL="1905">
                        <a:lnSpc>
                          <a:spcPct val="100000"/>
                        </a:lnSpc>
                      </a:pPr>
                      <a:r>
                        <a:rPr sz="900" b="1" dirty="0">
                          <a:solidFill>
                            <a:srgbClr val="FF0000"/>
                          </a:solidFill>
                          <a:latin typeface="Comic Sans MS"/>
                          <a:cs typeface="Comic Sans MS"/>
                        </a:rPr>
                        <a:t>ÖDENİR</a:t>
                      </a:r>
                      <a:endParaRPr sz="900">
                        <a:latin typeface="Comic Sans MS"/>
                        <a:cs typeface="Comic Sans MS"/>
                      </a:endParaRPr>
                    </a:p>
                  </a:txBody>
                  <a:tcPr marL="0" marR="0" marT="0" marB="0">
                    <a:lnL w="7365">
                      <a:solidFill>
                        <a:srgbClr val="000000"/>
                      </a:solidFill>
                      <a:prstDash val="solid"/>
                    </a:lnL>
                    <a:lnR w="7365">
                      <a:solidFill>
                        <a:srgbClr val="000000"/>
                      </a:solidFill>
                      <a:prstDash val="solid"/>
                    </a:lnR>
                    <a:lnT w="7365">
                      <a:solidFill>
                        <a:srgbClr val="000000"/>
                      </a:solidFill>
                      <a:prstDash val="solid"/>
                    </a:lnT>
                    <a:lnB w="7366">
                      <a:solidFill>
                        <a:srgbClr val="000000"/>
                      </a:solidFill>
                      <a:prstDash val="solid"/>
                    </a:lnB>
                    <a:solidFill>
                      <a:srgbClr val="F4AF83"/>
                    </a:solidFill>
                  </a:tcPr>
                </a:tc>
                <a:tc>
                  <a:txBody>
                    <a:bodyPr/>
                    <a:lstStyle/>
                    <a:p>
                      <a:pPr marL="1905">
                        <a:lnSpc>
                          <a:spcPct val="100000"/>
                        </a:lnSpc>
                      </a:pPr>
                      <a:r>
                        <a:rPr sz="900" dirty="0">
                          <a:latin typeface="Comic Sans MS"/>
                          <a:cs typeface="Comic Sans MS"/>
                        </a:rPr>
                        <a:t>Öd</a:t>
                      </a:r>
                      <a:r>
                        <a:rPr sz="900" spc="-5" dirty="0">
                          <a:latin typeface="Comic Sans MS"/>
                          <a:cs typeface="Comic Sans MS"/>
                        </a:rPr>
                        <a:t>e</a:t>
                      </a:r>
                      <a:r>
                        <a:rPr sz="900" dirty="0">
                          <a:latin typeface="Comic Sans MS"/>
                          <a:cs typeface="Comic Sans MS"/>
                        </a:rPr>
                        <a:t>nm</a:t>
                      </a:r>
                      <a:r>
                        <a:rPr sz="900" spc="-5" dirty="0">
                          <a:latin typeface="Comic Sans MS"/>
                          <a:cs typeface="Comic Sans MS"/>
                        </a:rPr>
                        <a:t>e</a:t>
                      </a:r>
                      <a:r>
                        <a:rPr sz="900" dirty="0">
                          <a:latin typeface="Comic Sans MS"/>
                          <a:cs typeface="Comic Sans MS"/>
                        </a:rPr>
                        <a:t>z</a:t>
                      </a:r>
                      <a:endParaRPr sz="900">
                        <a:latin typeface="Comic Sans MS"/>
                        <a:cs typeface="Comic Sans MS"/>
                      </a:endParaRPr>
                    </a:p>
                  </a:txBody>
                  <a:tcPr marL="0" marR="0" marT="0" marB="0">
                    <a:lnL w="7365">
                      <a:solidFill>
                        <a:srgbClr val="000000"/>
                      </a:solidFill>
                      <a:prstDash val="solid"/>
                    </a:lnL>
                    <a:lnR w="7365">
                      <a:solidFill>
                        <a:srgbClr val="000000"/>
                      </a:solidFill>
                      <a:prstDash val="solid"/>
                    </a:lnR>
                    <a:lnT w="7365">
                      <a:solidFill>
                        <a:srgbClr val="000000"/>
                      </a:solidFill>
                      <a:prstDash val="solid"/>
                    </a:lnT>
                    <a:lnB w="7366">
                      <a:solidFill>
                        <a:srgbClr val="000000"/>
                      </a:solidFill>
                      <a:prstDash val="solid"/>
                    </a:lnB>
                    <a:solidFill>
                      <a:srgbClr val="BCD5ED"/>
                    </a:solidFill>
                  </a:tcPr>
                </a:tc>
                <a:tc>
                  <a:txBody>
                    <a:bodyPr/>
                    <a:lstStyle/>
                    <a:p>
                      <a:pPr marL="1905">
                        <a:lnSpc>
                          <a:spcPct val="100000"/>
                        </a:lnSpc>
                      </a:pPr>
                      <a:r>
                        <a:rPr sz="900" dirty="0">
                          <a:latin typeface="Comic Sans MS"/>
                          <a:cs typeface="Comic Sans MS"/>
                        </a:rPr>
                        <a:t>Öd</a:t>
                      </a:r>
                      <a:r>
                        <a:rPr sz="900" spc="-5" dirty="0">
                          <a:latin typeface="Comic Sans MS"/>
                          <a:cs typeface="Comic Sans MS"/>
                        </a:rPr>
                        <a:t>e</a:t>
                      </a:r>
                      <a:r>
                        <a:rPr sz="900" dirty="0">
                          <a:latin typeface="Comic Sans MS"/>
                          <a:cs typeface="Comic Sans MS"/>
                        </a:rPr>
                        <a:t>nm</a:t>
                      </a:r>
                      <a:r>
                        <a:rPr sz="900" spc="-5" dirty="0">
                          <a:latin typeface="Comic Sans MS"/>
                          <a:cs typeface="Comic Sans MS"/>
                        </a:rPr>
                        <a:t>e</a:t>
                      </a:r>
                      <a:r>
                        <a:rPr sz="900" dirty="0">
                          <a:latin typeface="Comic Sans MS"/>
                          <a:cs typeface="Comic Sans MS"/>
                        </a:rPr>
                        <a:t>z</a:t>
                      </a:r>
                      <a:endParaRPr sz="900">
                        <a:latin typeface="Comic Sans MS"/>
                        <a:cs typeface="Comic Sans MS"/>
                      </a:endParaRPr>
                    </a:p>
                  </a:txBody>
                  <a:tcPr marL="0" marR="0" marT="0" marB="0">
                    <a:lnL w="7365">
                      <a:solidFill>
                        <a:srgbClr val="000000"/>
                      </a:solidFill>
                      <a:prstDash val="solid"/>
                    </a:lnL>
                    <a:lnR w="7365">
                      <a:solidFill>
                        <a:srgbClr val="000000"/>
                      </a:solidFill>
                      <a:prstDash val="solid"/>
                    </a:lnR>
                    <a:lnT w="7365">
                      <a:solidFill>
                        <a:srgbClr val="000000"/>
                      </a:solidFill>
                      <a:prstDash val="solid"/>
                    </a:lnT>
                    <a:lnB w="7366">
                      <a:solidFill>
                        <a:srgbClr val="000000"/>
                      </a:solidFill>
                      <a:prstDash val="solid"/>
                    </a:lnB>
                    <a:solidFill>
                      <a:srgbClr val="BCD5ED"/>
                    </a:solidFill>
                  </a:tcPr>
                </a:tc>
                <a:tc>
                  <a:txBody>
                    <a:bodyPr/>
                    <a:lstStyle/>
                    <a:p>
                      <a:pPr marL="1905">
                        <a:lnSpc>
                          <a:spcPct val="100000"/>
                        </a:lnSpc>
                      </a:pPr>
                      <a:r>
                        <a:rPr sz="900" dirty="0">
                          <a:latin typeface="Comic Sans MS"/>
                          <a:cs typeface="Comic Sans MS"/>
                        </a:rPr>
                        <a:t>Öd</a:t>
                      </a:r>
                      <a:r>
                        <a:rPr sz="900" spc="-5" dirty="0">
                          <a:latin typeface="Comic Sans MS"/>
                          <a:cs typeface="Comic Sans MS"/>
                        </a:rPr>
                        <a:t>e</a:t>
                      </a:r>
                      <a:r>
                        <a:rPr sz="900" dirty="0">
                          <a:latin typeface="Comic Sans MS"/>
                          <a:cs typeface="Comic Sans MS"/>
                        </a:rPr>
                        <a:t>nm</a:t>
                      </a:r>
                      <a:r>
                        <a:rPr sz="900" spc="-5" dirty="0">
                          <a:latin typeface="Comic Sans MS"/>
                          <a:cs typeface="Comic Sans MS"/>
                        </a:rPr>
                        <a:t>e</a:t>
                      </a:r>
                      <a:r>
                        <a:rPr sz="900" dirty="0">
                          <a:latin typeface="Comic Sans MS"/>
                          <a:cs typeface="Comic Sans MS"/>
                        </a:rPr>
                        <a:t>z</a:t>
                      </a:r>
                      <a:endParaRPr sz="900">
                        <a:latin typeface="Comic Sans MS"/>
                        <a:cs typeface="Comic Sans MS"/>
                      </a:endParaRPr>
                    </a:p>
                  </a:txBody>
                  <a:tcPr marL="0" marR="0" marT="0" marB="0">
                    <a:lnL w="7365">
                      <a:solidFill>
                        <a:srgbClr val="000000"/>
                      </a:solidFill>
                      <a:prstDash val="solid"/>
                    </a:lnL>
                    <a:lnR w="7366">
                      <a:solidFill>
                        <a:srgbClr val="000000"/>
                      </a:solidFill>
                      <a:prstDash val="solid"/>
                    </a:lnR>
                    <a:lnT w="7365">
                      <a:solidFill>
                        <a:srgbClr val="000000"/>
                      </a:solidFill>
                      <a:prstDash val="solid"/>
                    </a:lnT>
                    <a:lnB w="7366">
                      <a:solidFill>
                        <a:srgbClr val="000000"/>
                      </a:solidFill>
                      <a:prstDash val="solid"/>
                    </a:lnB>
                    <a:solidFill>
                      <a:srgbClr val="BCD5ED"/>
                    </a:solidFill>
                  </a:tcPr>
                </a:tc>
                <a:tc>
                  <a:txBody>
                    <a:bodyPr/>
                    <a:lstStyle/>
                    <a:p>
                      <a:pPr marL="1905">
                        <a:lnSpc>
                          <a:spcPct val="100000"/>
                        </a:lnSpc>
                      </a:pPr>
                      <a:r>
                        <a:rPr sz="900" dirty="0">
                          <a:latin typeface="Comic Sans MS"/>
                          <a:cs typeface="Comic Sans MS"/>
                        </a:rPr>
                        <a:t>Öd</a:t>
                      </a:r>
                      <a:r>
                        <a:rPr sz="900" spc="-5" dirty="0">
                          <a:latin typeface="Comic Sans MS"/>
                          <a:cs typeface="Comic Sans MS"/>
                        </a:rPr>
                        <a:t>e</a:t>
                      </a:r>
                      <a:r>
                        <a:rPr sz="900" dirty="0">
                          <a:latin typeface="Comic Sans MS"/>
                          <a:cs typeface="Comic Sans MS"/>
                        </a:rPr>
                        <a:t>nm</a:t>
                      </a:r>
                      <a:r>
                        <a:rPr sz="900" spc="-5" dirty="0">
                          <a:latin typeface="Comic Sans MS"/>
                          <a:cs typeface="Comic Sans MS"/>
                        </a:rPr>
                        <a:t>e</a:t>
                      </a:r>
                      <a:r>
                        <a:rPr sz="900" dirty="0">
                          <a:latin typeface="Comic Sans MS"/>
                          <a:cs typeface="Comic Sans MS"/>
                        </a:rPr>
                        <a:t>z</a:t>
                      </a:r>
                      <a:endParaRPr sz="900">
                        <a:latin typeface="Comic Sans MS"/>
                        <a:cs typeface="Comic Sans MS"/>
                      </a:endParaRPr>
                    </a:p>
                  </a:txBody>
                  <a:tcPr marL="0" marR="0" marT="0" marB="0">
                    <a:lnL w="7366">
                      <a:solidFill>
                        <a:srgbClr val="000000"/>
                      </a:solidFill>
                      <a:prstDash val="solid"/>
                    </a:lnL>
                    <a:lnR w="7366">
                      <a:solidFill>
                        <a:srgbClr val="000000"/>
                      </a:solidFill>
                      <a:prstDash val="solid"/>
                    </a:lnR>
                    <a:lnT w="7365">
                      <a:solidFill>
                        <a:srgbClr val="000000"/>
                      </a:solidFill>
                      <a:prstDash val="solid"/>
                    </a:lnT>
                    <a:lnB w="7366">
                      <a:solidFill>
                        <a:srgbClr val="000000"/>
                      </a:solidFill>
                      <a:prstDash val="solid"/>
                    </a:lnB>
                    <a:solidFill>
                      <a:srgbClr val="BCD5ED"/>
                    </a:solidFill>
                  </a:tcPr>
                </a:tc>
                <a:tc>
                  <a:txBody>
                    <a:bodyPr/>
                    <a:lstStyle/>
                    <a:p>
                      <a:pPr marL="2540">
                        <a:lnSpc>
                          <a:spcPct val="100000"/>
                        </a:lnSpc>
                      </a:pPr>
                      <a:r>
                        <a:rPr sz="900" b="1" dirty="0">
                          <a:solidFill>
                            <a:srgbClr val="FF0000"/>
                          </a:solidFill>
                          <a:latin typeface="Comic Sans MS"/>
                          <a:cs typeface="Comic Sans MS"/>
                        </a:rPr>
                        <a:t>ÖDENİR</a:t>
                      </a:r>
                      <a:endParaRPr sz="900">
                        <a:latin typeface="Comic Sans MS"/>
                        <a:cs typeface="Comic Sans MS"/>
                      </a:endParaRPr>
                    </a:p>
                  </a:txBody>
                  <a:tcPr marL="0" marR="0" marT="0" marB="0">
                    <a:lnL w="7366">
                      <a:solidFill>
                        <a:srgbClr val="000000"/>
                      </a:solidFill>
                      <a:prstDash val="solid"/>
                    </a:lnL>
                    <a:lnR w="7365">
                      <a:solidFill>
                        <a:srgbClr val="000000"/>
                      </a:solidFill>
                      <a:prstDash val="solid"/>
                    </a:lnR>
                    <a:lnT w="7365">
                      <a:solidFill>
                        <a:srgbClr val="000000"/>
                      </a:solidFill>
                      <a:prstDash val="solid"/>
                    </a:lnT>
                    <a:lnB w="7366">
                      <a:solidFill>
                        <a:srgbClr val="000000"/>
                      </a:solidFill>
                      <a:prstDash val="solid"/>
                    </a:lnB>
                    <a:solidFill>
                      <a:srgbClr val="F4AF83"/>
                    </a:solidFill>
                  </a:tcPr>
                </a:tc>
                <a:tc>
                  <a:txBody>
                    <a:bodyPr/>
                    <a:lstStyle/>
                    <a:p>
                      <a:pPr marL="1905">
                        <a:lnSpc>
                          <a:spcPct val="100000"/>
                        </a:lnSpc>
                      </a:pPr>
                      <a:r>
                        <a:rPr sz="900" dirty="0">
                          <a:latin typeface="Comic Sans MS"/>
                          <a:cs typeface="Comic Sans MS"/>
                        </a:rPr>
                        <a:t>Öd</a:t>
                      </a:r>
                      <a:r>
                        <a:rPr sz="900" spc="-5" dirty="0">
                          <a:latin typeface="Comic Sans MS"/>
                          <a:cs typeface="Comic Sans MS"/>
                        </a:rPr>
                        <a:t>e</a:t>
                      </a:r>
                      <a:r>
                        <a:rPr sz="900" dirty="0">
                          <a:latin typeface="Comic Sans MS"/>
                          <a:cs typeface="Comic Sans MS"/>
                        </a:rPr>
                        <a:t>nm</a:t>
                      </a:r>
                      <a:r>
                        <a:rPr sz="900" spc="-5" dirty="0">
                          <a:latin typeface="Comic Sans MS"/>
                          <a:cs typeface="Comic Sans MS"/>
                        </a:rPr>
                        <a:t>e</a:t>
                      </a:r>
                      <a:r>
                        <a:rPr sz="900" dirty="0">
                          <a:latin typeface="Comic Sans MS"/>
                          <a:cs typeface="Comic Sans MS"/>
                        </a:rPr>
                        <a:t>z</a:t>
                      </a:r>
                      <a:endParaRPr sz="900">
                        <a:latin typeface="Comic Sans MS"/>
                        <a:cs typeface="Comic Sans MS"/>
                      </a:endParaRPr>
                    </a:p>
                  </a:txBody>
                  <a:tcPr marL="0" marR="0" marT="0" marB="0">
                    <a:lnL w="7365">
                      <a:solidFill>
                        <a:srgbClr val="000000"/>
                      </a:solidFill>
                      <a:prstDash val="solid"/>
                    </a:lnL>
                    <a:lnR w="7365">
                      <a:solidFill>
                        <a:srgbClr val="000000"/>
                      </a:solidFill>
                      <a:prstDash val="solid"/>
                    </a:lnR>
                    <a:lnT w="7365">
                      <a:solidFill>
                        <a:srgbClr val="000000"/>
                      </a:solidFill>
                      <a:prstDash val="solid"/>
                    </a:lnT>
                    <a:lnB w="7366">
                      <a:solidFill>
                        <a:srgbClr val="000000"/>
                      </a:solidFill>
                      <a:prstDash val="solid"/>
                    </a:lnB>
                    <a:solidFill>
                      <a:srgbClr val="BCD5ED"/>
                    </a:solidFill>
                  </a:tcPr>
                </a:tc>
              </a:tr>
              <a:tr h="370771">
                <a:tc>
                  <a:txBody>
                    <a:bodyPr/>
                    <a:lstStyle/>
                    <a:p>
                      <a:pPr marL="1905">
                        <a:lnSpc>
                          <a:spcPct val="100000"/>
                        </a:lnSpc>
                      </a:pPr>
                      <a:r>
                        <a:rPr sz="900" b="1" dirty="0">
                          <a:solidFill>
                            <a:srgbClr val="6F2F9F"/>
                          </a:solidFill>
                          <a:latin typeface="Comic Sans MS"/>
                          <a:cs typeface="Comic Sans MS"/>
                        </a:rPr>
                        <a:t>Kurban</a:t>
                      </a:r>
                      <a:r>
                        <a:rPr sz="900" b="1" spc="-5" dirty="0">
                          <a:solidFill>
                            <a:srgbClr val="6F2F9F"/>
                          </a:solidFill>
                          <a:latin typeface="Comic Sans MS"/>
                          <a:cs typeface="Comic Sans MS"/>
                        </a:rPr>
                        <a:t> </a:t>
                      </a:r>
                      <a:r>
                        <a:rPr sz="900" b="1" dirty="0">
                          <a:solidFill>
                            <a:srgbClr val="6F2F9F"/>
                          </a:solidFill>
                          <a:latin typeface="Comic Sans MS"/>
                          <a:cs typeface="Comic Sans MS"/>
                        </a:rPr>
                        <a:t>Bay</a:t>
                      </a:r>
                      <a:r>
                        <a:rPr sz="900" b="1" spc="-10" dirty="0">
                          <a:solidFill>
                            <a:srgbClr val="6F2F9F"/>
                          </a:solidFill>
                          <a:latin typeface="Comic Sans MS"/>
                          <a:cs typeface="Comic Sans MS"/>
                        </a:rPr>
                        <a:t>r</a:t>
                      </a:r>
                      <a:r>
                        <a:rPr sz="900" b="1" dirty="0">
                          <a:solidFill>
                            <a:srgbClr val="6F2F9F"/>
                          </a:solidFill>
                          <a:latin typeface="Comic Sans MS"/>
                          <a:cs typeface="Comic Sans MS"/>
                        </a:rPr>
                        <a:t>amı </a:t>
                      </a:r>
                      <a:r>
                        <a:rPr sz="900" b="1" spc="-5" dirty="0">
                          <a:solidFill>
                            <a:srgbClr val="6F2F9F"/>
                          </a:solidFill>
                          <a:latin typeface="Comic Sans MS"/>
                          <a:cs typeface="Comic Sans MS"/>
                        </a:rPr>
                        <a:t>A</a:t>
                      </a:r>
                      <a:r>
                        <a:rPr sz="900" b="1" dirty="0">
                          <a:solidFill>
                            <a:srgbClr val="6F2F9F"/>
                          </a:solidFill>
                          <a:latin typeface="Comic Sans MS"/>
                          <a:cs typeface="Comic Sans MS"/>
                        </a:rPr>
                        <a:t>r</a:t>
                      </a:r>
                      <a:r>
                        <a:rPr sz="900" b="1" spc="-10" dirty="0">
                          <a:solidFill>
                            <a:srgbClr val="6F2F9F"/>
                          </a:solidFill>
                          <a:latin typeface="Comic Sans MS"/>
                          <a:cs typeface="Comic Sans MS"/>
                        </a:rPr>
                        <a:t>i</a:t>
                      </a:r>
                      <a:r>
                        <a:rPr sz="900" b="1" dirty="0">
                          <a:solidFill>
                            <a:srgbClr val="6F2F9F"/>
                          </a:solidFill>
                          <a:latin typeface="Comic Sans MS"/>
                          <a:cs typeface="Comic Sans MS"/>
                        </a:rPr>
                        <a:t>fe</a:t>
                      </a:r>
                      <a:r>
                        <a:rPr sz="900" b="1" spc="-5" dirty="0">
                          <a:solidFill>
                            <a:srgbClr val="6F2F9F"/>
                          </a:solidFill>
                          <a:latin typeface="Comic Sans MS"/>
                          <a:cs typeface="Comic Sans MS"/>
                        </a:rPr>
                        <a:t>s</a:t>
                      </a:r>
                      <a:r>
                        <a:rPr sz="900" b="1" dirty="0">
                          <a:solidFill>
                            <a:srgbClr val="6F2F9F"/>
                          </a:solidFill>
                          <a:latin typeface="Comic Sans MS"/>
                          <a:cs typeface="Comic Sans MS"/>
                        </a:rPr>
                        <a:t>i</a:t>
                      </a:r>
                      <a:endParaRPr sz="900">
                        <a:latin typeface="Comic Sans MS"/>
                        <a:cs typeface="Comic Sans MS"/>
                      </a:endParaRPr>
                    </a:p>
                  </a:txBody>
                  <a:tcPr marL="0" marR="0" marT="0" marB="0">
                    <a:lnL w="7365">
                      <a:solidFill>
                        <a:srgbClr val="000000"/>
                      </a:solidFill>
                      <a:prstDash val="solid"/>
                    </a:lnL>
                    <a:lnR w="7366">
                      <a:solidFill>
                        <a:srgbClr val="000000"/>
                      </a:solidFill>
                      <a:prstDash val="solid"/>
                    </a:lnR>
                    <a:lnT w="7366">
                      <a:solidFill>
                        <a:srgbClr val="000000"/>
                      </a:solidFill>
                      <a:prstDash val="solid"/>
                    </a:lnT>
                    <a:lnB w="7366">
                      <a:solidFill>
                        <a:srgbClr val="000000"/>
                      </a:solidFill>
                      <a:prstDash val="solid"/>
                    </a:lnB>
                  </a:tcPr>
                </a:tc>
                <a:tc>
                  <a:txBody>
                    <a:bodyPr/>
                    <a:lstStyle/>
                    <a:p>
                      <a:pPr marL="1905">
                        <a:lnSpc>
                          <a:spcPct val="100000"/>
                        </a:lnSpc>
                      </a:pPr>
                      <a:r>
                        <a:rPr sz="900" dirty="0">
                          <a:latin typeface="Arial Unicode MS"/>
                          <a:cs typeface="Arial Unicode MS"/>
                        </a:rPr>
                        <a:t>1/2</a:t>
                      </a:r>
                      <a:r>
                        <a:rPr sz="900" spc="-5" dirty="0">
                          <a:latin typeface="Arial Unicode MS"/>
                          <a:cs typeface="Arial Unicode MS"/>
                        </a:rPr>
                        <a:t> </a:t>
                      </a:r>
                      <a:r>
                        <a:rPr sz="900" dirty="0">
                          <a:latin typeface="Arial Unicode MS"/>
                          <a:cs typeface="Arial Unicode MS"/>
                        </a:rPr>
                        <a:t>Gün</a:t>
                      </a:r>
                      <a:endParaRPr sz="900">
                        <a:latin typeface="Arial Unicode MS"/>
                        <a:cs typeface="Arial Unicode MS"/>
                      </a:endParaRPr>
                    </a:p>
                  </a:txBody>
                  <a:tcPr marL="0" marR="0" marT="0" marB="0">
                    <a:lnL w="7366">
                      <a:solidFill>
                        <a:srgbClr val="000000"/>
                      </a:solidFill>
                      <a:prstDash val="solid"/>
                    </a:lnL>
                    <a:lnR w="7365">
                      <a:solidFill>
                        <a:srgbClr val="000000"/>
                      </a:solidFill>
                      <a:prstDash val="solid"/>
                    </a:lnR>
                    <a:lnT w="7366">
                      <a:solidFill>
                        <a:srgbClr val="000000"/>
                      </a:solidFill>
                      <a:prstDash val="solid"/>
                    </a:lnT>
                    <a:lnB w="7366">
                      <a:solidFill>
                        <a:srgbClr val="000000"/>
                      </a:solidFill>
                      <a:prstDash val="solid"/>
                    </a:lnB>
                  </a:tcPr>
                </a:tc>
                <a:tc>
                  <a:txBody>
                    <a:bodyPr/>
                    <a:lstStyle/>
                    <a:p>
                      <a:pPr marL="1905">
                        <a:lnSpc>
                          <a:spcPct val="100000"/>
                        </a:lnSpc>
                      </a:pPr>
                      <a:r>
                        <a:rPr sz="900" b="1" dirty="0">
                          <a:solidFill>
                            <a:srgbClr val="FF0000"/>
                          </a:solidFill>
                          <a:latin typeface="Comic Sans MS"/>
                          <a:cs typeface="Comic Sans MS"/>
                        </a:rPr>
                        <a:t>ÖDENİR</a:t>
                      </a:r>
                      <a:endParaRPr sz="900" dirty="0">
                        <a:latin typeface="Comic Sans MS"/>
                        <a:cs typeface="Comic Sans MS"/>
                      </a:endParaRPr>
                    </a:p>
                  </a:txBody>
                  <a:tcPr marL="0" marR="0" marT="0" marB="0">
                    <a:lnL w="7365">
                      <a:solidFill>
                        <a:srgbClr val="000000"/>
                      </a:solidFill>
                      <a:prstDash val="solid"/>
                    </a:lnL>
                    <a:lnR w="7365">
                      <a:solidFill>
                        <a:srgbClr val="000000"/>
                      </a:solidFill>
                      <a:prstDash val="solid"/>
                    </a:lnR>
                    <a:lnT w="7366">
                      <a:solidFill>
                        <a:srgbClr val="000000"/>
                      </a:solidFill>
                      <a:prstDash val="solid"/>
                    </a:lnT>
                    <a:lnB w="7366">
                      <a:solidFill>
                        <a:srgbClr val="000000"/>
                      </a:solidFill>
                      <a:prstDash val="solid"/>
                    </a:lnB>
                    <a:solidFill>
                      <a:srgbClr val="F4AF83"/>
                    </a:solidFill>
                  </a:tcPr>
                </a:tc>
                <a:tc>
                  <a:txBody>
                    <a:bodyPr/>
                    <a:lstStyle/>
                    <a:p>
                      <a:pPr marL="1905">
                        <a:lnSpc>
                          <a:spcPct val="100000"/>
                        </a:lnSpc>
                      </a:pPr>
                      <a:r>
                        <a:rPr sz="900" dirty="0">
                          <a:latin typeface="Comic Sans MS"/>
                          <a:cs typeface="Comic Sans MS"/>
                        </a:rPr>
                        <a:t>Öd</a:t>
                      </a:r>
                      <a:r>
                        <a:rPr sz="900" spc="-5" dirty="0">
                          <a:latin typeface="Comic Sans MS"/>
                          <a:cs typeface="Comic Sans MS"/>
                        </a:rPr>
                        <a:t>e</a:t>
                      </a:r>
                      <a:r>
                        <a:rPr sz="900" dirty="0">
                          <a:latin typeface="Comic Sans MS"/>
                          <a:cs typeface="Comic Sans MS"/>
                        </a:rPr>
                        <a:t>nm</a:t>
                      </a:r>
                      <a:r>
                        <a:rPr sz="900" spc="-5" dirty="0">
                          <a:latin typeface="Comic Sans MS"/>
                          <a:cs typeface="Comic Sans MS"/>
                        </a:rPr>
                        <a:t>e</a:t>
                      </a:r>
                      <a:r>
                        <a:rPr sz="900" dirty="0">
                          <a:latin typeface="Comic Sans MS"/>
                          <a:cs typeface="Comic Sans MS"/>
                        </a:rPr>
                        <a:t>z</a:t>
                      </a:r>
                      <a:endParaRPr sz="900">
                        <a:latin typeface="Comic Sans MS"/>
                        <a:cs typeface="Comic Sans MS"/>
                      </a:endParaRPr>
                    </a:p>
                  </a:txBody>
                  <a:tcPr marL="0" marR="0" marT="0" marB="0">
                    <a:lnL w="7365">
                      <a:solidFill>
                        <a:srgbClr val="000000"/>
                      </a:solidFill>
                      <a:prstDash val="solid"/>
                    </a:lnL>
                    <a:lnR w="7365">
                      <a:solidFill>
                        <a:srgbClr val="000000"/>
                      </a:solidFill>
                      <a:prstDash val="solid"/>
                    </a:lnR>
                    <a:lnT w="7366">
                      <a:solidFill>
                        <a:srgbClr val="000000"/>
                      </a:solidFill>
                      <a:prstDash val="solid"/>
                    </a:lnT>
                    <a:lnB w="7366">
                      <a:solidFill>
                        <a:srgbClr val="000000"/>
                      </a:solidFill>
                      <a:prstDash val="solid"/>
                    </a:lnB>
                    <a:solidFill>
                      <a:srgbClr val="BCD5ED"/>
                    </a:solidFill>
                  </a:tcPr>
                </a:tc>
                <a:tc>
                  <a:txBody>
                    <a:bodyPr/>
                    <a:lstStyle/>
                    <a:p>
                      <a:pPr marL="1905">
                        <a:lnSpc>
                          <a:spcPct val="100000"/>
                        </a:lnSpc>
                      </a:pPr>
                      <a:r>
                        <a:rPr sz="900" b="1" dirty="0">
                          <a:solidFill>
                            <a:srgbClr val="FF0000"/>
                          </a:solidFill>
                          <a:latin typeface="Comic Sans MS"/>
                          <a:cs typeface="Comic Sans MS"/>
                        </a:rPr>
                        <a:t>ÖDENİR</a:t>
                      </a:r>
                      <a:endParaRPr sz="900">
                        <a:latin typeface="Comic Sans MS"/>
                        <a:cs typeface="Comic Sans MS"/>
                      </a:endParaRPr>
                    </a:p>
                  </a:txBody>
                  <a:tcPr marL="0" marR="0" marT="0" marB="0">
                    <a:lnL w="7365">
                      <a:solidFill>
                        <a:srgbClr val="000000"/>
                      </a:solidFill>
                      <a:prstDash val="solid"/>
                    </a:lnL>
                    <a:lnR w="7365">
                      <a:solidFill>
                        <a:srgbClr val="000000"/>
                      </a:solidFill>
                      <a:prstDash val="solid"/>
                    </a:lnR>
                    <a:lnT w="7366">
                      <a:solidFill>
                        <a:srgbClr val="000000"/>
                      </a:solidFill>
                      <a:prstDash val="solid"/>
                    </a:lnT>
                    <a:lnB w="7366">
                      <a:solidFill>
                        <a:srgbClr val="000000"/>
                      </a:solidFill>
                      <a:prstDash val="solid"/>
                    </a:lnB>
                    <a:solidFill>
                      <a:srgbClr val="F4AF83"/>
                    </a:solidFill>
                  </a:tcPr>
                </a:tc>
                <a:tc>
                  <a:txBody>
                    <a:bodyPr/>
                    <a:lstStyle/>
                    <a:p>
                      <a:pPr marL="1905">
                        <a:lnSpc>
                          <a:spcPct val="100000"/>
                        </a:lnSpc>
                      </a:pPr>
                      <a:r>
                        <a:rPr sz="900" dirty="0">
                          <a:latin typeface="Comic Sans MS"/>
                          <a:cs typeface="Comic Sans MS"/>
                        </a:rPr>
                        <a:t>Öd</a:t>
                      </a:r>
                      <a:r>
                        <a:rPr sz="900" spc="-5" dirty="0">
                          <a:latin typeface="Comic Sans MS"/>
                          <a:cs typeface="Comic Sans MS"/>
                        </a:rPr>
                        <a:t>e</a:t>
                      </a:r>
                      <a:r>
                        <a:rPr sz="900" dirty="0">
                          <a:latin typeface="Comic Sans MS"/>
                          <a:cs typeface="Comic Sans MS"/>
                        </a:rPr>
                        <a:t>nm</a:t>
                      </a:r>
                      <a:r>
                        <a:rPr sz="900" spc="-5" dirty="0">
                          <a:latin typeface="Comic Sans MS"/>
                          <a:cs typeface="Comic Sans MS"/>
                        </a:rPr>
                        <a:t>e</a:t>
                      </a:r>
                      <a:r>
                        <a:rPr sz="900" dirty="0">
                          <a:latin typeface="Comic Sans MS"/>
                          <a:cs typeface="Comic Sans MS"/>
                        </a:rPr>
                        <a:t>z</a:t>
                      </a:r>
                      <a:endParaRPr sz="900">
                        <a:latin typeface="Comic Sans MS"/>
                        <a:cs typeface="Comic Sans MS"/>
                      </a:endParaRPr>
                    </a:p>
                  </a:txBody>
                  <a:tcPr marL="0" marR="0" marT="0" marB="0">
                    <a:lnL w="7365">
                      <a:solidFill>
                        <a:srgbClr val="000000"/>
                      </a:solidFill>
                      <a:prstDash val="solid"/>
                    </a:lnL>
                    <a:lnR w="7366">
                      <a:solidFill>
                        <a:srgbClr val="000000"/>
                      </a:solidFill>
                      <a:prstDash val="solid"/>
                    </a:lnR>
                    <a:lnT w="7366">
                      <a:solidFill>
                        <a:srgbClr val="000000"/>
                      </a:solidFill>
                      <a:prstDash val="solid"/>
                    </a:lnT>
                    <a:lnB w="7366">
                      <a:solidFill>
                        <a:srgbClr val="000000"/>
                      </a:solidFill>
                      <a:prstDash val="solid"/>
                    </a:lnB>
                    <a:solidFill>
                      <a:srgbClr val="BCD5ED"/>
                    </a:solidFill>
                  </a:tcPr>
                </a:tc>
                <a:tc>
                  <a:txBody>
                    <a:bodyPr/>
                    <a:lstStyle/>
                    <a:p>
                      <a:pPr marL="1905">
                        <a:lnSpc>
                          <a:spcPct val="100000"/>
                        </a:lnSpc>
                      </a:pPr>
                      <a:r>
                        <a:rPr sz="900" b="1" dirty="0">
                          <a:solidFill>
                            <a:srgbClr val="FF0000"/>
                          </a:solidFill>
                          <a:latin typeface="Comic Sans MS"/>
                          <a:cs typeface="Comic Sans MS"/>
                        </a:rPr>
                        <a:t>ÖDENİR</a:t>
                      </a:r>
                      <a:endParaRPr sz="900">
                        <a:latin typeface="Comic Sans MS"/>
                        <a:cs typeface="Comic Sans MS"/>
                      </a:endParaRPr>
                    </a:p>
                  </a:txBody>
                  <a:tcPr marL="0" marR="0" marT="0" marB="0">
                    <a:lnL w="7366">
                      <a:solidFill>
                        <a:srgbClr val="000000"/>
                      </a:solidFill>
                      <a:prstDash val="solid"/>
                    </a:lnL>
                    <a:lnR w="7366">
                      <a:solidFill>
                        <a:srgbClr val="000000"/>
                      </a:solidFill>
                      <a:prstDash val="solid"/>
                    </a:lnR>
                    <a:lnT w="7366">
                      <a:solidFill>
                        <a:srgbClr val="000000"/>
                      </a:solidFill>
                      <a:prstDash val="solid"/>
                    </a:lnT>
                    <a:lnB w="7366">
                      <a:solidFill>
                        <a:srgbClr val="000000"/>
                      </a:solidFill>
                      <a:prstDash val="solid"/>
                    </a:lnB>
                    <a:solidFill>
                      <a:srgbClr val="F4AF83"/>
                    </a:solidFill>
                  </a:tcPr>
                </a:tc>
                <a:tc>
                  <a:txBody>
                    <a:bodyPr/>
                    <a:lstStyle/>
                    <a:p>
                      <a:pPr marL="2540">
                        <a:lnSpc>
                          <a:spcPct val="100000"/>
                        </a:lnSpc>
                      </a:pPr>
                      <a:r>
                        <a:rPr sz="900" b="1" dirty="0">
                          <a:solidFill>
                            <a:srgbClr val="FF0000"/>
                          </a:solidFill>
                          <a:latin typeface="Comic Sans MS"/>
                          <a:cs typeface="Comic Sans MS"/>
                        </a:rPr>
                        <a:t>ÖDENİR</a:t>
                      </a:r>
                      <a:endParaRPr sz="900">
                        <a:latin typeface="Comic Sans MS"/>
                        <a:cs typeface="Comic Sans MS"/>
                      </a:endParaRPr>
                    </a:p>
                  </a:txBody>
                  <a:tcPr marL="0" marR="0" marT="0" marB="0">
                    <a:lnL w="7366">
                      <a:solidFill>
                        <a:srgbClr val="000000"/>
                      </a:solidFill>
                      <a:prstDash val="solid"/>
                    </a:lnL>
                    <a:lnR w="7365">
                      <a:solidFill>
                        <a:srgbClr val="000000"/>
                      </a:solidFill>
                      <a:prstDash val="solid"/>
                    </a:lnR>
                    <a:lnT w="7366">
                      <a:solidFill>
                        <a:srgbClr val="000000"/>
                      </a:solidFill>
                      <a:prstDash val="solid"/>
                    </a:lnT>
                    <a:lnB w="7366">
                      <a:solidFill>
                        <a:srgbClr val="000000"/>
                      </a:solidFill>
                      <a:prstDash val="solid"/>
                    </a:lnB>
                    <a:solidFill>
                      <a:srgbClr val="F4AF83"/>
                    </a:solidFill>
                  </a:tcPr>
                </a:tc>
                <a:tc>
                  <a:txBody>
                    <a:bodyPr/>
                    <a:lstStyle/>
                    <a:p>
                      <a:pPr marL="1905">
                        <a:lnSpc>
                          <a:spcPct val="100000"/>
                        </a:lnSpc>
                      </a:pPr>
                      <a:r>
                        <a:rPr sz="900" dirty="0">
                          <a:latin typeface="Comic Sans MS"/>
                          <a:cs typeface="Comic Sans MS"/>
                        </a:rPr>
                        <a:t>Öd</a:t>
                      </a:r>
                      <a:r>
                        <a:rPr sz="900" spc="-5" dirty="0">
                          <a:latin typeface="Comic Sans MS"/>
                          <a:cs typeface="Comic Sans MS"/>
                        </a:rPr>
                        <a:t>e</a:t>
                      </a:r>
                      <a:r>
                        <a:rPr sz="900" dirty="0">
                          <a:latin typeface="Comic Sans MS"/>
                          <a:cs typeface="Comic Sans MS"/>
                        </a:rPr>
                        <a:t>nm</a:t>
                      </a:r>
                      <a:r>
                        <a:rPr sz="900" spc="-5" dirty="0">
                          <a:latin typeface="Comic Sans MS"/>
                          <a:cs typeface="Comic Sans MS"/>
                        </a:rPr>
                        <a:t>e</a:t>
                      </a:r>
                      <a:r>
                        <a:rPr sz="900" dirty="0">
                          <a:latin typeface="Comic Sans MS"/>
                          <a:cs typeface="Comic Sans MS"/>
                        </a:rPr>
                        <a:t>z</a:t>
                      </a:r>
                      <a:endParaRPr sz="900">
                        <a:latin typeface="Comic Sans MS"/>
                        <a:cs typeface="Comic Sans MS"/>
                      </a:endParaRPr>
                    </a:p>
                  </a:txBody>
                  <a:tcPr marL="0" marR="0" marT="0" marB="0">
                    <a:lnL w="7365">
                      <a:solidFill>
                        <a:srgbClr val="000000"/>
                      </a:solidFill>
                      <a:prstDash val="solid"/>
                    </a:lnL>
                    <a:lnR w="7365">
                      <a:solidFill>
                        <a:srgbClr val="000000"/>
                      </a:solidFill>
                      <a:prstDash val="solid"/>
                    </a:lnR>
                    <a:lnT w="7366">
                      <a:solidFill>
                        <a:srgbClr val="000000"/>
                      </a:solidFill>
                      <a:prstDash val="solid"/>
                    </a:lnT>
                    <a:lnB w="7366">
                      <a:solidFill>
                        <a:srgbClr val="000000"/>
                      </a:solidFill>
                      <a:prstDash val="solid"/>
                    </a:lnB>
                    <a:solidFill>
                      <a:srgbClr val="BCD5ED"/>
                    </a:solidFill>
                  </a:tcPr>
                </a:tc>
              </a:tr>
              <a:tr h="375759">
                <a:tc>
                  <a:txBody>
                    <a:bodyPr/>
                    <a:lstStyle/>
                    <a:p>
                      <a:pPr marL="1905">
                        <a:lnSpc>
                          <a:spcPct val="100000"/>
                        </a:lnSpc>
                      </a:pPr>
                      <a:r>
                        <a:rPr sz="900" b="1" dirty="0">
                          <a:solidFill>
                            <a:srgbClr val="006FC0"/>
                          </a:solidFill>
                          <a:latin typeface="Comic Sans MS"/>
                          <a:cs typeface="Comic Sans MS"/>
                        </a:rPr>
                        <a:t>Kurban</a:t>
                      </a:r>
                      <a:r>
                        <a:rPr sz="900" b="1" spc="-5" dirty="0">
                          <a:solidFill>
                            <a:srgbClr val="006FC0"/>
                          </a:solidFill>
                          <a:latin typeface="Comic Sans MS"/>
                          <a:cs typeface="Comic Sans MS"/>
                        </a:rPr>
                        <a:t> </a:t>
                      </a:r>
                      <a:r>
                        <a:rPr sz="900" b="1" dirty="0">
                          <a:solidFill>
                            <a:srgbClr val="006FC0"/>
                          </a:solidFill>
                          <a:latin typeface="Comic Sans MS"/>
                          <a:cs typeface="Comic Sans MS"/>
                        </a:rPr>
                        <a:t>Bay</a:t>
                      </a:r>
                      <a:r>
                        <a:rPr sz="900" b="1" spc="-10" dirty="0">
                          <a:solidFill>
                            <a:srgbClr val="006FC0"/>
                          </a:solidFill>
                          <a:latin typeface="Comic Sans MS"/>
                          <a:cs typeface="Comic Sans MS"/>
                        </a:rPr>
                        <a:t>r</a:t>
                      </a:r>
                      <a:r>
                        <a:rPr sz="900" b="1" dirty="0">
                          <a:solidFill>
                            <a:srgbClr val="006FC0"/>
                          </a:solidFill>
                          <a:latin typeface="Comic Sans MS"/>
                          <a:cs typeface="Comic Sans MS"/>
                        </a:rPr>
                        <a:t>amı</a:t>
                      </a:r>
                      <a:endParaRPr sz="900">
                        <a:latin typeface="Comic Sans MS"/>
                        <a:cs typeface="Comic Sans MS"/>
                      </a:endParaRPr>
                    </a:p>
                  </a:txBody>
                  <a:tcPr marL="0" marR="0" marT="0" marB="0">
                    <a:lnL w="7365">
                      <a:solidFill>
                        <a:srgbClr val="000000"/>
                      </a:solidFill>
                      <a:prstDash val="solid"/>
                    </a:lnL>
                    <a:lnR w="7366">
                      <a:solidFill>
                        <a:srgbClr val="000000"/>
                      </a:solidFill>
                      <a:prstDash val="solid"/>
                    </a:lnR>
                    <a:lnT w="7366">
                      <a:solidFill>
                        <a:srgbClr val="000000"/>
                      </a:solidFill>
                      <a:prstDash val="solid"/>
                    </a:lnT>
                    <a:lnB w="7365">
                      <a:solidFill>
                        <a:srgbClr val="000000"/>
                      </a:solidFill>
                      <a:prstDash val="solid"/>
                    </a:lnB>
                  </a:tcPr>
                </a:tc>
                <a:tc>
                  <a:txBody>
                    <a:bodyPr/>
                    <a:lstStyle/>
                    <a:p>
                      <a:pPr marL="1905">
                        <a:lnSpc>
                          <a:spcPct val="100000"/>
                        </a:lnSpc>
                      </a:pPr>
                      <a:r>
                        <a:rPr sz="900" dirty="0">
                          <a:latin typeface="Arial Unicode MS"/>
                          <a:cs typeface="Arial Unicode MS"/>
                        </a:rPr>
                        <a:t>1-4.</a:t>
                      </a:r>
                      <a:r>
                        <a:rPr sz="900" spc="-5" dirty="0">
                          <a:latin typeface="Arial Unicode MS"/>
                          <a:cs typeface="Arial Unicode MS"/>
                        </a:rPr>
                        <a:t> </a:t>
                      </a:r>
                      <a:r>
                        <a:rPr sz="900" dirty="0">
                          <a:latin typeface="Arial Unicode MS"/>
                          <a:cs typeface="Arial Unicode MS"/>
                        </a:rPr>
                        <a:t>G</a:t>
                      </a:r>
                      <a:r>
                        <a:rPr sz="900" spc="-5" dirty="0">
                          <a:latin typeface="Arial Unicode MS"/>
                          <a:cs typeface="Arial Unicode MS"/>
                        </a:rPr>
                        <a:t>ü</a:t>
                      </a:r>
                      <a:r>
                        <a:rPr sz="900" dirty="0">
                          <a:latin typeface="Arial Unicode MS"/>
                          <a:cs typeface="Arial Unicode MS"/>
                        </a:rPr>
                        <a:t>n</a:t>
                      </a:r>
                      <a:endParaRPr sz="900">
                        <a:latin typeface="Arial Unicode MS"/>
                        <a:cs typeface="Arial Unicode MS"/>
                      </a:endParaRPr>
                    </a:p>
                  </a:txBody>
                  <a:tcPr marL="0" marR="0" marT="0" marB="0">
                    <a:lnL w="7366">
                      <a:solidFill>
                        <a:srgbClr val="000000"/>
                      </a:solidFill>
                      <a:prstDash val="solid"/>
                    </a:lnL>
                    <a:lnR w="7365">
                      <a:solidFill>
                        <a:srgbClr val="000000"/>
                      </a:solidFill>
                      <a:prstDash val="solid"/>
                    </a:lnR>
                    <a:lnT w="7366">
                      <a:solidFill>
                        <a:srgbClr val="000000"/>
                      </a:solidFill>
                      <a:prstDash val="solid"/>
                    </a:lnT>
                    <a:lnB w="7365">
                      <a:solidFill>
                        <a:srgbClr val="000000"/>
                      </a:solidFill>
                      <a:prstDash val="solid"/>
                    </a:lnB>
                  </a:tcPr>
                </a:tc>
                <a:tc>
                  <a:txBody>
                    <a:bodyPr/>
                    <a:lstStyle/>
                    <a:p>
                      <a:pPr marL="1905">
                        <a:lnSpc>
                          <a:spcPct val="100000"/>
                        </a:lnSpc>
                      </a:pPr>
                      <a:r>
                        <a:rPr sz="900" dirty="0">
                          <a:latin typeface="Comic Sans MS"/>
                          <a:cs typeface="Comic Sans MS"/>
                        </a:rPr>
                        <a:t>Öd</a:t>
                      </a:r>
                      <a:r>
                        <a:rPr sz="900" spc="-5" dirty="0">
                          <a:latin typeface="Comic Sans MS"/>
                          <a:cs typeface="Comic Sans MS"/>
                        </a:rPr>
                        <a:t>e</a:t>
                      </a:r>
                      <a:r>
                        <a:rPr sz="900" dirty="0">
                          <a:latin typeface="Comic Sans MS"/>
                          <a:cs typeface="Comic Sans MS"/>
                        </a:rPr>
                        <a:t>nm</a:t>
                      </a:r>
                      <a:r>
                        <a:rPr sz="900" spc="-5" dirty="0">
                          <a:latin typeface="Comic Sans MS"/>
                          <a:cs typeface="Comic Sans MS"/>
                        </a:rPr>
                        <a:t>e</a:t>
                      </a:r>
                      <a:r>
                        <a:rPr sz="900" dirty="0">
                          <a:latin typeface="Comic Sans MS"/>
                          <a:cs typeface="Comic Sans MS"/>
                        </a:rPr>
                        <a:t>z</a:t>
                      </a:r>
                      <a:endParaRPr sz="900">
                        <a:latin typeface="Comic Sans MS"/>
                        <a:cs typeface="Comic Sans MS"/>
                      </a:endParaRPr>
                    </a:p>
                  </a:txBody>
                  <a:tcPr marL="0" marR="0" marT="0" marB="0">
                    <a:lnL w="7365">
                      <a:solidFill>
                        <a:srgbClr val="000000"/>
                      </a:solidFill>
                      <a:prstDash val="solid"/>
                    </a:lnL>
                    <a:lnR w="7365">
                      <a:solidFill>
                        <a:srgbClr val="000000"/>
                      </a:solidFill>
                      <a:prstDash val="solid"/>
                    </a:lnR>
                    <a:lnT w="7366">
                      <a:solidFill>
                        <a:srgbClr val="000000"/>
                      </a:solidFill>
                      <a:prstDash val="solid"/>
                    </a:lnT>
                    <a:lnB w="7365">
                      <a:solidFill>
                        <a:srgbClr val="000000"/>
                      </a:solidFill>
                      <a:prstDash val="solid"/>
                    </a:lnB>
                    <a:solidFill>
                      <a:srgbClr val="BCD5ED"/>
                    </a:solidFill>
                  </a:tcPr>
                </a:tc>
                <a:tc>
                  <a:txBody>
                    <a:bodyPr/>
                    <a:lstStyle/>
                    <a:p>
                      <a:pPr marL="1905">
                        <a:lnSpc>
                          <a:spcPct val="100000"/>
                        </a:lnSpc>
                      </a:pPr>
                      <a:r>
                        <a:rPr sz="900" dirty="0">
                          <a:latin typeface="Comic Sans MS"/>
                          <a:cs typeface="Comic Sans MS"/>
                        </a:rPr>
                        <a:t>Öd</a:t>
                      </a:r>
                      <a:r>
                        <a:rPr sz="900" spc="-5" dirty="0">
                          <a:latin typeface="Comic Sans MS"/>
                          <a:cs typeface="Comic Sans MS"/>
                        </a:rPr>
                        <a:t>e</a:t>
                      </a:r>
                      <a:r>
                        <a:rPr sz="900" dirty="0">
                          <a:latin typeface="Comic Sans MS"/>
                          <a:cs typeface="Comic Sans MS"/>
                        </a:rPr>
                        <a:t>nm</a:t>
                      </a:r>
                      <a:r>
                        <a:rPr sz="900" spc="-5" dirty="0">
                          <a:latin typeface="Comic Sans MS"/>
                          <a:cs typeface="Comic Sans MS"/>
                        </a:rPr>
                        <a:t>e</a:t>
                      </a:r>
                      <a:r>
                        <a:rPr sz="900" dirty="0">
                          <a:latin typeface="Comic Sans MS"/>
                          <a:cs typeface="Comic Sans MS"/>
                        </a:rPr>
                        <a:t>z</a:t>
                      </a:r>
                      <a:endParaRPr sz="900">
                        <a:latin typeface="Comic Sans MS"/>
                        <a:cs typeface="Comic Sans MS"/>
                      </a:endParaRPr>
                    </a:p>
                  </a:txBody>
                  <a:tcPr marL="0" marR="0" marT="0" marB="0">
                    <a:lnL w="7365">
                      <a:solidFill>
                        <a:srgbClr val="000000"/>
                      </a:solidFill>
                      <a:prstDash val="solid"/>
                    </a:lnL>
                    <a:lnR w="7365">
                      <a:solidFill>
                        <a:srgbClr val="000000"/>
                      </a:solidFill>
                      <a:prstDash val="solid"/>
                    </a:lnR>
                    <a:lnT w="7366">
                      <a:solidFill>
                        <a:srgbClr val="000000"/>
                      </a:solidFill>
                      <a:prstDash val="solid"/>
                    </a:lnT>
                    <a:lnB w="7365">
                      <a:solidFill>
                        <a:srgbClr val="000000"/>
                      </a:solidFill>
                      <a:prstDash val="solid"/>
                    </a:lnB>
                    <a:solidFill>
                      <a:srgbClr val="BCD5ED"/>
                    </a:solidFill>
                  </a:tcPr>
                </a:tc>
                <a:tc>
                  <a:txBody>
                    <a:bodyPr/>
                    <a:lstStyle/>
                    <a:p>
                      <a:pPr marL="1905">
                        <a:lnSpc>
                          <a:spcPct val="100000"/>
                        </a:lnSpc>
                      </a:pPr>
                      <a:r>
                        <a:rPr sz="900" dirty="0">
                          <a:latin typeface="Comic Sans MS"/>
                          <a:cs typeface="Comic Sans MS"/>
                        </a:rPr>
                        <a:t>Öd</a:t>
                      </a:r>
                      <a:r>
                        <a:rPr sz="900" spc="-5" dirty="0">
                          <a:latin typeface="Comic Sans MS"/>
                          <a:cs typeface="Comic Sans MS"/>
                        </a:rPr>
                        <a:t>e</a:t>
                      </a:r>
                      <a:r>
                        <a:rPr sz="900" dirty="0">
                          <a:latin typeface="Comic Sans MS"/>
                          <a:cs typeface="Comic Sans MS"/>
                        </a:rPr>
                        <a:t>nm</a:t>
                      </a:r>
                      <a:r>
                        <a:rPr sz="900" spc="-5" dirty="0">
                          <a:latin typeface="Comic Sans MS"/>
                          <a:cs typeface="Comic Sans MS"/>
                        </a:rPr>
                        <a:t>e</a:t>
                      </a:r>
                      <a:r>
                        <a:rPr sz="900" dirty="0">
                          <a:latin typeface="Comic Sans MS"/>
                          <a:cs typeface="Comic Sans MS"/>
                        </a:rPr>
                        <a:t>z</a:t>
                      </a:r>
                      <a:endParaRPr sz="900">
                        <a:latin typeface="Comic Sans MS"/>
                        <a:cs typeface="Comic Sans MS"/>
                      </a:endParaRPr>
                    </a:p>
                  </a:txBody>
                  <a:tcPr marL="0" marR="0" marT="0" marB="0">
                    <a:lnL w="7365">
                      <a:solidFill>
                        <a:srgbClr val="000000"/>
                      </a:solidFill>
                      <a:prstDash val="solid"/>
                    </a:lnL>
                    <a:lnR w="7365">
                      <a:solidFill>
                        <a:srgbClr val="000000"/>
                      </a:solidFill>
                      <a:prstDash val="solid"/>
                    </a:lnR>
                    <a:lnT w="7366">
                      <a:solidFill>
                        <a:srgbClr val="000000"/>
                      </a:solidFill>
                      <a:prstDash val="solid"/>
                    </a:lnT>
                    <a:lnB w="7365">
                      <a:solidFill>
                        <a:srgbClr val="000000"/>
                      </a:solidFill>
                      <a:prstDash val="solid"/>
                    </a:lnB>
                    <a:solidFill>
                      <a:srgbClr val="BCD5ED"/>
                    </a:solidFill>
                  </a:tcPr>
                </a:tc>
                <a:tc>
                  <a:txBody>
                    <a:bodyPr/>
                    <a:lstStyle/>
                    <a:p>
                      <a:pPr marL="1905">
                        <a:lnSpc>
                          <a:spcPct val="100000"/>
                        </a:lnSpc>
                      </a:pPr>
                      <a:r>
                        <a:rPr sz="900" dirty="0">
                          <a:latin typeface="Comic Sans MS"/>
                          <a:cs typeface="Comic Sans MS"/>
                        </a:rPr>
                        <a:t>Öd</a:t>
                      </a:r>
                      <a:r>
                        <a:rPr sz="900" spc="-5" dirty="0">
                          <a:latin typeface="Comic Sans MS"/>
                          <a:cs typeface="Comic Sans MS"/>
                        </a:rPr>
                        <a:t>e</a:t>
                      </a:r>
                      <a:r>
                        <a:rPr sz="900" dirty="0">
                          <a:latin typeface="Comic Sans MS"/>
                          <a:cs typeface="Comic Sans MS"/>
                        </a:rPr>
                        <a:t>nm</a:t>
                      </a:r>
                      <a:r>
                        <a:rPr sz="900" spc="-5" dirty="0">
                          <a:latin typeface="Comic Sans MS"/>
                          <a:cs typeface="Comic Sans MS"/>
                        </a:rPr>
                        <a:t>e</a:t>
                      </a:r>
                      <a:r>
                        <a:rPr sz="900" dirty="0">
                          <a:latin typeface="Comic Sans MS"/>
                          <a:cs typeface="Comic Sans MS"/>
                        </a:rPr>
                        <a:t>z</a:t>
                      </a:r>
                      <a:endParaRPr sz="900">
                        <a:latin typeface="Comic Sans MS"/>
                        <a:cs typeface="Comic Sans MS"/>
                      </a:endParaRPr>
                    </a:p>
                  </a:txBody>
                  <a:tcPr marL="0" marR="0" marT="0" marB="0">
                    <a:lnL w="7365">
                      <a:solidFill>
                        <a:srgbClr val="000000"/>
                      </a:solidFill>
                      <a:prstDash val="solid"/>
                    </a:lnL>
                    <a:lnR w="7366">
                      <a:solidFill>
                        <a:srgbClr val="000000"/>
                      </a:solidFill>
                      <a:prstDash val="solid"/>
                    </a:lnR>
                    <a:lnT w="7366">
                      <a:solidFill>
                        <a:srgbClr val="000000"/>
                      </a:solidFill>
                      <a:prstDash val="solid"/>
                    </a:lnT>
                    <a:lnB w="7365">
                      <a:solidFill>
                        <a:srgbClr val="000000"/>
                      </a:solidFill>
                      <a:prstDash val="solid"/>
                    </a:lnB>
                    <a:solidFill>
                      <a:srgbClr val="BCD5ED"/>
                    </a:solidFill>
                  </a:tcPr>
                </a:tc>
                <a:tc>
                  <a:txBody>
                    <a:bodyPr/>
                    <a:lstStyle/>
                    <a:p>
                      <a:pPr marL="1905">
                        <a:lnSpc>
                          <a:spcPct val="100000"/>
                        </a:lnSpc>
                      </a:pPr>
                      <a:r>
                        <a:rPr sz="900" dirty="0">
                          <a:latin typeface="Comic Sans MS"/>
                          <a:cs typeface="Comic Sans MS"/>
                        </a:rPr>
                        <a:t>Öd</a:t>
                      </a:r>
                      <a:r>
                        <a:rPr sz="900" spc="-5" dirty="0">
                          <a:latin typeface="Comic Sans MS"/>
                          <a:cs typeface="Comic Sans MS"/>
                        </a:rPr>
                        <a:t>e</a:t>
                      </a:r>
                      <a:r>
                        <a:rPr sz="900" dirty="0">
                          <a:latin typeface="Comic Sans MS"/>
                          <a:cs typeface="Comic Sans MS"/>
                        </a:rPr>
                        <a:t>nm</a:t>
                      </a:r>
                      <a:r>
                        <a:rPr sz="900" spc="-5" dirty="0">
                          <a:latin typeface="Comic Sans MS"/>
                          <a:cs typeface="Comic Sans MS"/>
                        </a:rPr>
                        <a:t>e</a:t>
                      </a:r>
                      <a:r>
                        <a:rPr sz="900" dirty="0">
                          <a:latin typeface="Comic Sans MS"/>
                          <a:cs typeface="Comic Sans MS"/>
                        </a:rPr>
                        <a:t>z</a:t>
                      </a:r>
                      <a:endParaRPr sz="900">
                        <a:latin typeface="Comic Sans MS"/>
                        <a:cs typeface="Comic Sans MS"/>
                      </a:endParaRPr>
                    </a:p>
                  </a:txBody>
                  <a:tcPr marL="0" marR="0" marT="0" marB="0">
                    <a:lnL w="7366">
                      <a:solidFill>
                        <a:srgbClr val="000000"/>
                      </a:solidFill>
                      <a:prstDash val="solid"/>
                    </a:lnL>
                    <a:lnR w="7366">
                      <a:solidFill>
                        <a:srgbClr val="000000"/>
                      </a:solidFill>
                      <a:prstDash val="solid"/>
                    </a:lnR>
                    <a:lnT w="7366">
                      <a:solidFill>
                        <a:srgbClr val="000000"/>
                      </a:solidFill>
                      <a:prstDash val="solid"/>
                    </a:lnT>
                    <a:lnB w="7365">
                      <a:solidFill>
                        <a:srgbClr val="000000"/>
                      </a:solidFill>
                      <a:prstDash val="solid"/>
                    </a:lnB>
                    <a:solidFill>
                      <a:srgbClr val="BCD5ED"/>
                    </a:solidFill>
                  </a:tcPr>
                </a:tc>
                <a:tc>
                  <a:txBody>
                    <a:bodyPr/>
                    <a:lstStyle/>
                    <a:p>
                      <a:pPr marL="2540">
                        <a:lnSpc>
                          <a:spcPct val="100000"/>
                        </a:lnSpc>
                      </a:pPr>
                      <a:r>
                        <a:rPr sz="900" dirty="0">
                          <a:latin typeface="Comic Sans MS"/>
                          <a:cs typeface="Comic Sans MS"/>
                        </a:rPr>
                        <a:t>Öd</a:t>
                      </a:r>
                      <a:r>
                        <a:rPr sz="900" spc="-5" dirty="0">
                          <a:latin typeface="Comic Sans MS"/>
                          <a:cs typeface="Comic Sans MS"/>
                        </a:rPr>
                        <a:t>e</a:t>
                      </a:r>
                      <a:r>
                        <a:rPr sz="900" dirty="0">
                          <a:latin typeface="Comic Sans MS"/>
                          <a:cs typeface="Comic Sans MS"/>
                        </a:rPr>
                        <a:t>nm</a:t>
                      </a:r>
                      <a:r>
                        <a:rPr sz="900" spc="-5" dirty="0">
                          <a:latin typeface="Comic Sans MS"/>
                          <a:cs typeface="Comic Sans MS"/>
                        </a:rPr>
                        <a:t>e</a:t>
                      </a:r>
                      <a:r>
                        <a:rPr sz="900" dirty="0">
                          <a:latin typeface="Comic Sans MS"/>
                          <a:cs typeface="Comic Sans MS"/>
                        </a:rPr>
                        <a:t>z</a:t>
                      </a:r>
                      <a:endParaRPr sz="900">
                        <a:latin typeface="Comic Sans MS"/>
                        <a:cs typeface="Comic Sans MS"/>
                      </a:endParaRPr>
                    </a:p>
                  </a:txBody>
                  <a:tcPr marL="0" marR="0" marT="0" marB="0">
                    <a:lnL w="7366">
                      <a:solidFill>
                        <a:srgbClr val="000000"/>
                      </a:solidFill>
                      <a:prstDash val="solid"/>
                    </a:lnL>
                    <a:lnR w="7365">
                      <a:solidFill>
                        <a:srgbClr val="000000"/>
                      </a:solidFill>
                      <a:prstDash val="solid"/>
                    </a:lnR>
                    <a:lnT w="7366">
                      <a:solidFill>
                        <a:srgbClr val="000000"/>
                      </a:solidFill>
                      <a:prstDash val="solid"/>
                    </a:lnT>
                    <a:lnB w="7365">
                      <a:solidFill>
                        <a:srgbClr val="000000"/>
                      </a:solidFill>
                      <a:prstDash val="solid"/>
                    </a:lnB>
                    <a:solidFill>
                      <a:srgbClr val="BCD5ED"/>
                    </a:solidFill>
                  </a:tcPr>
                </a:tc>
                <a:tc>
                  <a:txBody>
                    <a:bodyPr/>
                    <a:lstStyle/>
                    <a:p>
                      <a:pPr marL="1905">
                        <a:lnSpc>
                          <a:spcPct val="100000"/>
                        </a:lnSpc>
                      </a:pPr>
                      <a:r>
                        <a:rPr sz="900" dirty="0">
                          <a:latin typeface="Comic Sans MS"/>
                          <a:cs typeface="Comic Sans MS"/>
                        </a:rPr>
                        <a:t>Öd</a:t>
                      </a:r>
                      <a:r>
                        <a:rPr sz="900" spc="-5" dirty="0">
                          <a:latin typeface="Comic Sans MS"/>
                          <a:cs typeface="Comic Sans MS"/>
                        </a:rPr>
                        <a:t>e</a:t>
                      </a:r>
                      <a:r>
                        <a:rPr sz="900" dirty="0">
                          <a:latin typeface="Comic Sans MS"/>
                          <a:cs typeface="Comic Sans MS"/>
                        </a:rPr>
                        <a:t>nm</a:t>
                      </a:r>
                      <a:r>
                        <a:rPr sz="900" spc="-5" dirty="0">
                          <a:latin typeface="Comic Sans MS"/>
                          <a:cs typeface="Comic Sans MS"/>
                        </a:rPr>
                        <a:t>e</a:t>
                      </a:r>
                      <a:r>
                        <a:rPr sz="900" dirty="0">
                          <a:latin typeface="Comic Sans MS"/>
                          <a:cs typeface="Comic Sans MS"/>
                        </a:rPr>
                        <a:t>z</a:t>
                      </a:r>
                      <a:endParaRPr sz="900">
                        <a:latin typeface="Comic Sans MS"/>
                        <a:cs typeface="Comic Sans MS"/>
                      </a:endParaRPr>
                    </a:p>
                  </a:txBody>
                  <a:tcPr marL="0" marR="0" marT="0" marB="0">
                    <a:lnL w="7365">
                      <a:solidFill>
                        <a:srgbClr val="000000"/>
                      </a:solidFill>
                      <a:prstDash val="solid"/>
                    </a:lnL>
                    <a:lnR w="7365">
                      <a:solidFill>
                        <a:srgbClr val="000000"/>
                      </a:solidFill>
                      <a:prstDash val="solid"/>
                    </a:lnR>
                    <a:lnT w="7366">
                      <a:solidFill>
                        <a:srgbClr val="000000"/>
                      </a:solidFill>
                      <a:prstDash val="solid"/>
                    </a:lnT>
                    <a:lnB w="7365">
                      <a:solidFill>
                        <a:srgbClr val="000000"/>
                      </a:solidFill>
                      <a:prstDash val="solid"/>
                    </a:lnB>
                    <a:solidFill>
                      <a:srgbClr val="BCD5ED"/>
                    </a:solidFill>
                  </a:tcPr>
                </a:tc>
              </a:tr>
              <a:tr h="371465">
                <a:tc>
                  <a:txBody>
                    <a:bodyPr/>
                    <a:lstStyle/>
                    <a:p>
                      <a:pPr marL="1905">
                        <a:lnSpc>
                          <a:spcPct val="100000"/>
                        </a:lnSpc>
                      </a:pPr>
                      <a:r>
                        <a:rPr sz="900" b="1" spc="-5" dirty="0">
                          <a:solidFill>
                            <a:srgbClr val="6F2F9F"/>
                          </a:solidFill>
                          <a:latin typeface="Comic Sans MS"/>
                          <a:cs typeface="Comic Sans MS"/>
                        </a:rPr>
                        <a:t>2</a:t>
                      </a:r>
                      <a:r>
                        <a:rPr sz="900" b="1" dirty="0">
                          <a:solidFill>
                            <a:srgbClr val="6F2F9F"/>
                          </a:solidFill>
                          <a:latin typeface="Comic Sans MS"/>
                          <a:cs typeface="Comic Sans MS"/>
                        </a:rPr>
                        <a:t>9 </a:t>
                      </a:r>
                      <a:r>
                        <a:rPr sz="900" b="1" spc="-5" dirty="0">
                          <a:solidFill>
                            <a:srgbClr val="6F2F9F"/>
                          </a:solidFill>
                          <a:latin typeface="Comic Sans MS"/>
                          <a:cs typeface="Comic Sans MS"/>
                        </a:rPr>
                        <a:t>E</a:t>
                      </a:r>
                      <a:r>
                        <a:rPr sz="900" b="1" dirty="0">
                          <a:solidFill>
                            <a:srgbClr val="6F2F9F"/>
                          </a:solidFill>
                          <a:latin typeface="Comic Sans MS"/>
                          <a:cs typeface="Comic Sans MS"/>
                        </a:rPr>
                        <a:t>kim C</a:t>
                      </a:r>
                      <a:r>
                        <a:rPr sz="900" b="1" spc="-10" dirty="0">
                          <a:solidFill>
                            <a:srgbClr val="6F2F9F"/>
                          </a:solidFill>
                          <a:latin typeface="Comic Sans MS"/>
                          <a:cs typeface="Comic Sans MS"/>
                        </a:rPr>
                        <a:t>u</a:t>
                      </a:r>
                      <a:r>
                        <a:rPr sz="900" b="1" dirty="0">
                          <a:solidFill>
                            <a:srgbClr val="6F2F9F"/>
                          </a:solidFill>
                          <a:latin typeface="Comic Sans MS"/>
                          <a:cs typeface="Comic Sans MS"/>
                        </a:rPr>
                        <a:t>mhuriy</a:t>
                      </a:r>
                      <a:r>
                        <a:rPr sz="900" b="1" spc="-5" dirty="0">
                          <a:solidFill>
                            <a:srgbClr val="6F2F9F"/>
                          </a:solidFill>
                          <a:latin typeface="Comic Sans MS"/>
                          <a:cs typeface="Comic Sans MS"/>
                        </a:rPr>
                        <a:t>e</a:t>
                      </a:r>
                      <a:r>
                        <a:rPr sz="900" b="1" dirty="0">
                          <a:solidFill>
                            <a:srgbClr val="6F2F9F"/>
                          </a:solidFill>
                          <a:latin typeface="Comic Sans MS"/>
                          <a:cs typeface="Comic Sans MS"/>
                        </a:rPr>
                        <a:t>t B</a:t>
                      </a:r>
                      <a:r>
                        <a:rPr sz="900" b="1" spc="-10" dirty="0">
                          <a:solidFill>
                            <a:srgbClr val="6F2F9F"/>
                          </a:solidFill>
                          <a:latin typeface="Comic Sans MS"/>
                          <a:cs typeface="Comic Sans MS"/>
                        </a:rPr>
                        <a:t>a</a:t>
                      </a:r>
                      <a:r>
                        <a:rPr sz="900" b="1" dirty="0">
                          <a:solidFill>
                            <a:srgbClr val="6F2F9F"/>
                          </a:solidFill>
                          <a:latin typeface="Comic Sans MS"/>
                          <a:cs typeface="Comic Sans MS"/>
                        </a:rPr>
                        <a:t>y</a:t>
                      </a:r>
                      <a:r>
                        <a:rPr sz="900" b="1" spc="-5" dirty="0">
                          <a:solidFill>
                            <a:srgbClr val="6F2F9F"/>
                          </a:solidFill>
                          <a:latin typeface="Comic Sans MS"/>
                          <a:cs typeface="Comic Sans MS"/>
                        </a:rPr>
                        <a:t>r</a:t>
                      </a:r>
                      <a:r>
                        <a:rPr sz="900" b="1" dirty="0">
                          <a:solidFill>
                            <a:srgbClr val="6F2F9F"/>
                          </a:solidFill>
                          <a:latin typeface="Comic Sans MS"/>
                          <a:cs typeface="Comic Sans MS"/>
                        </a:rPr>
                        <a:t>amı</a:t>
                      </a:r>
                      <a:endParaRPr sz="900">
                        <a:latin typeface="Comic Sans MS"/>
                        <a:cs typeface="Comic Sans MS"/>
                      </a:endParaRPr>
                    </a:p>
                  </a:txBody>
                  <a:tcPr marL="0" marR="0" marT="0" marB="0">
                    <a:lnL w="7365">
                      <a:solidFill>
                        <a:srgbClr val="000000"/>
                      </a:solidFill>
                      <a:prstDash val="solid"/>
                    </a:lnL>
                    <a:lnR w="7366">
                      <a:solidFill>
                        <a:srgbClr val="000000"/>
                      </a:solidFill>
                      <a:prstDash val="solid"/>
                    </a:lnR>
                    <a:lnT w="7365">
                      <a:solidFill>
                        <a:srgbClr val="000000"/>
                      </a:solidFill>
                      <a:prstDash val="solid"/>
                    </a:lnT>
                    <a:lnB w="7366">
                      <a:solidFill>
                        <a:srgbClr val="000000"/>
                      </a:solidFill>
                      <a:prstDash val="solid"/>
                    </a:lnB>
                  </a:tcPr>
                </a:tc>
                <a:tc>
                  <a:txBody>
                    <a:bodyPr/>
                    <a:lstStyle/>
                    <a:p>
                      <a:pPr marL="1905">
                        <a:lnSpc>
                          <a:spcPct val="100000"/>
                        </a:lnSpc>
                      </a:pPr>
                      <a:r>
                        <a:rPr sz="900" dirty="0">
                          <a:latin typeface="Arial Unicode MS"/>
                          <a:cs typeface="Arial Unicode MS"/>
                        </a:rPr>
                        <a:t>1,5</a:t>
                      </a:r>
                      <a:r>
                        <a:rPr sz="900" spc="-5" dirty="0">
                          <a:latin typeface="Arial Unicode MS"/>
                          <a:cs typeface="Arial Unicode MS"/>
                        </a:rPr>
                        <a:t> </a:t>
                      </a:r>
                      <a:r>
                        <a:rPr sz="900" dirty="0">
                          <a:latin typeface="Arial Unicode MS"/>
                          <a:cs typeface="Arial Unicode MS"/>
                        </a:rPr>
                        <a:t>Gün</a:t>
                      </a:r>
                      <a:endParaRPr sz="900">
                        <a:latin typeface="Arial Unicode MS"/>
                        <a:cs typeface="Arial Unicode MS"/>
                      </a:endParaRPr>
                    </a:p>
                  </a:txBody>
                  <a:tcPr marL="0" marR="0" marT="0" marB="0">
                    <a:lnL w="7366">
                      <a:solidFill>
                        <a:srgbClr val="000000"/>
                      </a:solidFill>
                      <a:prstDash val="solid"/>
                    </a:lnL>
                    <a:lnR w="7365">
                      <a:solidFill>
                        <a:srgbClr val="000000"/>
                      </a:solidFill>
                      <a:prstDash val="solid"/>
                    </a:lnR>
                    <a:lnT w="7365">
                      <a:solidFill>
                        <a:srgbClr val="000000"/>
                      </a:solidFill>
                      <a:prstDash val="solid"/>
                    </a:lnT>
                    <a:lnB w="7366">
                      <a:solidFill>
                        <a:srgbClr val="000000"/>
                      </a:solidFill>
                      <a:prstDash val="solid"/>
                    </a:lnB>
                  </a:tcPr>
                </a:tc>
                <a:tc>
                  <a:txBody>
                    <a:bodyPr/>
                    <a:lstStyle/>
                    <a:p>
                      <a:pPr marL="1905">
                        <a:lnSpc>
                          <a:spcPct val="100000"/>
                        </a:lnSpc>
                      </a:pPr>
                      <a:r>
                        <a:rPr sz="900" b="1" dirty="0">
                          <a:solidFill>
                            <a:srgbClr val="FF0000"/>
                          </a:solidFill>
                          <a:latin typeface="Comic Sans MS"/>
                          <a:cs typeface="Comic Sans MS"/>
                        </a:rPr>
                        <a:t>ÖDENİR</a:t>
                      </a:r>
                      <a:endParaRPr sz="900">
                        <a:latin typeface="Comic Sans MS"/>
                        <a:cs typeface="Comic Sans MS"/>
                      </a:endParaRPr>
                    </a:p>
                  </a:txBody>
                  <a:tcPr marL="0" marR="0" marT="0" marB="0">
                    <a:lnL w="7365">
                      <a:solidFill>
                        <a:srgbClr val="000000"/>
                      </a:solidFill>
                      <a:prstDash val="solid"/>
                    </a:lnL>
                    <a:lnR w="7365">
                      <a:solidFill>
                        <a:srgbClr val="000000"/>
                      </a:solidFill>
                      <a:prstDash val="solid"/>
                    </a:lnR>
                    <a:lnT w="7365">
                      <a:solidFill>
                        <a:srgbClr val="000000"/>
                      </a:solidFill>
                      <a:prstDash val="solid"/>
                    </a:lnT>
                    <a:lnB w="7366">
                      <a:solidFill>
                        <a:srgbClr val="000000"/>
                      </a:solidFill>
                      <a:prstDash val="solid"/>
                    </a:lnB>
                    <a:solidFill>
                      <a:srgbClr val="F4AF83"/>
                    </a:solidFill>
                  </a:tcPr>
                </a:tc>
                <a:tc>
                  <a:txBody>
                    <a:bodyPr/>
                    <a:lstStyle/>
                    <a:p>
                      <a:pPr marL="1905">
                        <a:lnSpc>
                          <a:spcPct val="100000"/>
                        </a:lnSpc>
                      </a:pPr>
                      <a:r>
                        <a:rPr sz="900" dirty="0">
                          <a:latin typeface="Comic Sans MS"/>
                          <a:cs typeface="Comic Sans MS"/>
                        </a:rPr>
                        <a:t>Öd</a:t>
                      </a:r>
                      <a:r>
                        <a:rPr sz="900" spc="-5" dirty="0">
                          <a:latin typeface="Comic Sans MS"/>
                          <a:cs typeface="Comic Sans MS"/>
                        </a:rPr>
                        <a:t>e</a:t>
                      </a:r>
                      <a:r>
                        <a:rPr sz="900" dirty="0">
                          <a:latin typeface="Comic Sans MS"/>
                          <a:cs typeface="Comic Sans MS"/>
                        </a:rPr>
                        <a:t>nm</a:t>
                      </a:r>
                      <a:r>
                        <a:rPr sz="900" spc="-5" dirty="0">
                          <a:latin typeface="Comic Sans MS"/>
                          <a:cs typeface="Comic Sans MS"/>
                        </a:rPr>
                        <a:t>e</a:t>
                      </a:r>
                      <a:r>
                        <a:rPr sz="900" dirty="0">
                          <a:latin typeface="Comic Sans MS"/>
                          <a:cs typeface="Comic Sans MS"/>
                        </a:rPr>
                        <a:t>z</a:t>
                      </a:r>
                      <a:endParaRPr sz="900">
                        <a:latin typeface="Comic Sans MS"/>
                        <a:cs typeface="Comic Sans MS"/>
                      </a:endParaRPr>
                    </a:p>
                  </a:txBody>
                  <a:tcPr marL="0" marR="0" marT="0" marB="0">
                    <a:lnL w="7365">
                      <a:solidFill>
                        <a:srgbClr val="000000"/>
                      </a:solidFill>
                      <a:prstDash val="solid"/>
                    </a:lnL>
                    <a:lnR w="7365">
                      <a:solidFill>
                        <a:srgbClr val="000000"/>
                      </a:solidFill>
                      <a:prstDash val="solid"/>
                    </a:lnR>
                    <a:lnT w="7365">
                      <a:solidFill>
                        <a:srgbClr val="000000"/>
                      </a:solidFill>
                      <a:prstDash val="solid"/>
                    </a:lnT>
                    <a:lnB w="7366">
                      <a:solidFill>
                        <a:srgbClr val="000000"/>
                      </a:solidFill>
                      <a:prstDash val="solid"/>
                    </a:lnB>
                    <a:solidFill>
                      <a:srgbClr val="BCD5ED"/>
                    </a:solidFill>
                  </a:tcPr>
                </a:tc>
                <a:tc>
                  <a:txBody>
                    <a:bodyPr/>
                    <a:lstStyle/>
                    <a:p>
                      <a:pPr marL="1905">
                        <a:lnSpc>
                          <a:spcPct val="100000"/>
                        </a:lnSpc>
                      </a:pPr>
                      <a:r>
                        <a:rPr sz="900" dirty="0">
                          <a:latin typeface="Comic Sans MS"/>
                          <a:cs typeface="Comic Sans MS"/>
                        </a:rPr>
                        <a:t>Öd</a:t>
                      </a:r>
                      <a:r>
                        <a:rPr sz="900" spc="-5" dirty="0">
                          <a:latin typeface="Comic Sans MS"/>
                          <a:cs typeface="Comic Sans MS"/>
                        </a:rPr>
                        <a:t>e</a:t>
                      </a:r>
                      <a:r>
                        <a:rPr sz="900" dirty="0">
                          <a:latin typeface="Comic Sans MS"/>
                          <a:cs typeface="Comic Sans MS"/>
                        </a:rPr>
                        <a:t>nm</a:t>
                      </a:r>
                      <a:r>
                        <a:rPr sz="900" spc="-5" dirty="0">
                          <a:latin typeface="Comic Sans MS"/>
                          <a:cs typeface="Comic Sans MS"/>
                        </a:rPr>
                        <a:t>e</a:t>
                      </a:r>
                      <a:r>
                        <a:rPr sz="900" dirty="0">
                          <a:latin typeface="Comic Sans MS"/>
                          <a:cs typeface="Comic Sans MS"/>
                        </a:rPr>
                        <a:t>z</a:t>
                      </a:r>
                      <a:endParaRPr sz="900">
                        <a:latin typeface="Comic Sans MS"/>
                        <a:cs typeface="Comic Sans MS"/>
                      </a:endParaRPr>
                    </a:p>
                  </a:txBody>
                  <a:tcPr marL="0" marR="0" marT="0" marB="0">
                    <a:lnL w="7365">
                      <a:solidFill>
                        <a:srgbClr val="000000"/>
                      </a:solidFill>
                      <a:prstDash val="solid"/>
                    </a:lnL>
                    <a:lnR w="7365">
                      <a:solidFill>
                        <a:srgbClr val="000000"/>
                      </a:solidFill>
                      <a:prstDash val="solid"/>
                    </a:lnR>
                    <a:lnT w="7365">
                      <a:solidFill>
                        <a:srgbClr val="000000"/>
                      </a:solidFill>
                      <a:prstDash val="solid"/>
                    </a:lnT>
                    <a:lnB w="7366">
                      <a:solidFill>
                        <a:srgbClr val="000000"/>
                      </a:solidFill>
                      <a:prstDash val="solid"/>
                    </a:lnB>
                    <a:solidFill>
                      <a:srgbClr val="BCD5ED"/>
                    </a:solidFill>
                  </a:tcPr>
                </a:tc>
                <a:tc>
                  <a:txBody>
                    <a:bodyPr/>
                    <a:lstStyle/>
                    <a:p>
                      <a:pPr marL="1905">
                        <a:lnSpc>
                          <a:spcPct val="100000"/>
                        </a:lnSpc>
                      </a:pPr>
                      <a:r>
                        <a:rPr sz="900" dirty="0">
                          <a:latin typeface="Comic Sans MS"/>
                          <a:cs typeface="Comic Sans MS"/>
                        </a:rPr>
                        <a:t>Öd</a:t>
                      </a:r>
                      <a:r>
                        <a:rPr sz="900" spc="-5" dirty="0">
                          <a:latin typeface="Comic Sans MS"/>
                          <a:cs typeface="Comic Sans MS"/>
                        </a:rPr>
                        <a:t>e</a:t>
                      </a:r>
                      <a:r>
                        <a:rPr sz="900" dirty="0">
                          <a:latin typeface="Comic Sans MS"/>
                          <a:cs typeface="Comic Sans MS"/>
                        </a:rPr>
                        <a:t>nm</a:t>
                      </a:r>
                      <a:r>
                        <a:rPr sz="900" spc="-5" dirty="0">
                          <a:latin typeface="Comic Sans MS"/>
                          <a:cs typeface="Comic Sans MS"/>
                        </a:rPr>
                        <a:t>e</a:t>
                      </a:r>
                      <a:r>
                        <a:rPr sz="900" dirty="0">
                          <a:latin typeface="Comic Sans MS"/>
                          <a:cs typeface="Comic Sans MS"/>
                        </a:rPr>
                        <a:t>z</a:t>
                      </a:r>
                      <a:endParaRPr sz="900">
                        <a:latin typeface="Comic Sans MS"/>
                        <a:cs typeface="Comic Sans MS"/>
                      </a:endParaRPr>
                    </a:p>
                  </a:txBody>
                  <a:tcPr marL="0" marR="0" marT="0" marB="0">
                    <a:lnL w="7365">
                      <a:solidFill>
                        <a:srgbClr val="000000"/>
                      </a:solidFill>
                      <a:prstDash val="solid"/>
                    </a:lnL>
                    <a:lnR w="7366">
                      <a:solidFill>
                        <a:srgbClr val="000000"/>
                      </a:solidFill>
                      <a:prstDash val="solid"/>
                    </a:lnR>
                    <a:lnT w="7365">
                      <a:solidFill>
                        <a:srgbClr val="000000"/>
                      </a:solidFill>
                      <a:prstDash val="solid"/>
                    </a:lnT>
                    <a:lnB w="7366">
                      <a:solidFill>
                        <a:srgbClr val="000000"/>
                      </a:solidFill>
                      <a:prstDash val="solid"/>
                    </a:lnB>
                    <a:solidFill>
                      <a:srgbClr val="BCD5ED"/>
                    </a:solidFill>
                  </a:tcPr>
                </a:tc>
                <a:tc>
                  <a:txBody>
                    <a:bodyPr/>
                    <a:lstStyle/>
                    <a:p>
                      <a:pPr marL="1905">
                        <a:lnSpc>
                          <a:spcPct val="100000"/>
                        </a:lnSpc>
                      </a:pPr>
                      <a:r>
                        <a:rPr sz="900" dirty="0">
                          <a:latin typeface="Comic Sans MS"/>
                          <a:cs typeface="Comic Sans MS"/>
                        </a:rPr>
                        <a:t>Öd</a:t>
                      </a:r>
                      <a:r>
                        <a:rPr sz="900" spc="-5" dirty="0">
                          <a:latin typeface="Comic Sans MS"/>
                          <a:cs typeface="Comic Sans MS"/>
                        </a:rPr>
                        <a:t>e</a:t>
                      </a:r>
                      <a:r>
                        <a:rPr sz="900" dirty="0">
                          <a:latin typeface="Comic Sans MS"/>
                          <a:cs typeface="Comic Sans MS"/>
                        </a:rPr>
                        <a:t>nm</a:t>
                      </a:r>
                      <a:r>
                        <a:rPr sz="900" spc="-5" dirty="0">
                          <a:latin typeface="Comic Sans MS"/>
                          <a:cs typeface="Comic Sans MS"/>
                        </a:rPr>
                        <a:t>e</a:t>
                      </a:r>
                      <a:r>
                        <a:rPr sz="900" dirty="0">
                          <a:latin typeface="Comic Sans MS"/>
                          <a:cs typeface="Comic Sans MS"/>
                        </a:rPr>
                        <a:t>z</a:t>
                      </a:r>
                      <a:endParaRPr sz="900">
                        <a:latin typeface="Comic Sans MS"/>
                        <a:cs typeface="Comic Sans MS"/>
                      </a:endParaRPr>
                    </a:p>
                  </a:txBody>
                  <a:tcPr marL="0" marR="0" marT="0" marB="0">
                    <a:lnL w="7366">
                      <a:solidFill>
                        <a:srgbClr val="000000"/>
                      </a:solidFill>
                      <a:prstDash val="solid"/>
                    </a:lnL>
                    <a:lnR w="7366">
                      <a:solidFill>
                        <a:srgbClr val="000000"/>
                      </a:solidFill>
                      <a:prstDash val="solid"/>
                    </a:lnR>
                    <a:lnT w="7365">
                      <a:solidFill>
                        <a:srgbClr val="000000"/>
                      </a:solidFill>
                      <a:prstDash val="solid"/>
                    </a:lnT>
                    <a:lnB w="7366">
                      <a:solidFill>
                        <a:srgbClr val="000000"/>
                      </a:solidFill>
                      <a:prstDash val="solid"/>
                    </a:lnB>
                    <a:solidFill>
                      <a:srgbClr val="BCD5ED"/>
                    </a:solidFill>
                  </a:tcPr>
                </a:tc>
                <a:tc>
                  <a:txBody>
                    <a:bodyPr/>
                    <a:lstStyle/>
                    <a:p>
                      <a:pPr marL="2540">
                        <a:lnSpc>
                          <a:spcPct val="100000"/>
                        </a:lnSpc>
                      </a:pPr>
                      <a:r>
                        <a:rPr sz="900" b="1" dirty="0">
                          <a:solidFill>
                            <a:srgbClr val="FF0000"/>
                          </a:solidFill>
                          <a:latin typeface="Comic Sans MS"/>
                          <a:cs typeface="Comic Sans MS"/>
                        </a:rPr>
                        <a:t>ÖDENİR</a:t>
                      </a:r>
                      <a:endParaRPr sz="900">
                        <a:latin typeface="Comic Sans MS"/>
                        <a:cs typeface="Comic Sans MS"/>
                      </a:endParaRPr>
                    </a:p>
                  </a:txBody>
                  <a:tcPr marL="0" marR="0" marT="0" marB="0">
                    <a:lnL w="7366">
                      <a:solidFill>
                        <a:srgbClr val="000000"/>
                      </a:solidFill>
                      <a:prstDash val="solid"/>
                    </a:lnL>
                    <a:lnR w="7365">
                      <a:solidFill>
                        <a:srgbClr val="000000"/>
                      </a:solidFill>
                      <a:prstDash val="solid"/>
                    </a:lnR>
                    <a:lnT w="7365">
                      <a:solidFill>
                        <a:srgbClr val="000000"/>
                      </a:solidFill>
                      <a:prstDash val="solid"/>
                    </a:lnT>
                    <a:lnB w="7366">
                      <a:solidFill>
                        <a:srgbClr val="000000"/>
                      </a:solidFill>
                      <a:prstDash val="solid"/>
                    </a:lnB>
                    <a:solidFill>
                      <a:srgbClr val="F4AF83"/>
                    </a:solidFill>
                  </a:tcPr>
                </a:tc>
                <a:tc>
                  <a:txBody>
                    <a:bodyPr/>
                    <a:lstStyle/>
                    <a:p>
                      <a:pPr marL="1905">
                        <a:lnSpc>
                          <a:spcPct val="100000"/>
                        </a:lnSpc>
                      </a:pPr>
                      <a:r>
                        <a:rPr sz="900" dirty="0">
                          <a:latin typeface="Comic Sans MS"/>
                          <a:cs typeface="Comic Sans MS"/>
                        </a:rPr>
                        <a:t>Öd</a:t>
                      </a:r>
                      <a:r>
                        <a:rPr sz="900" spc="-5" dirty="0">
                          <a:latin typeface="Comic Sans MS"/>
                          <a:cs typeface="Comic Sans MS"/>
                        </a:rPr>
                        <a:t>e</a:t>
                      </a:r>
                      <a:r>
                        <a:rPr sz="900" dirty="0">
                          <a:latin typeface="Comic Sans MS"/>
                          <a:cs typeface="Comic Sans MS"/>
                        </a:rPr>
                        <a:t>nm</a:t>
                      </a:r>
                      <a:r>
                        <a:rPr sz="900" spc="-5" dirty="0">
                          <a:latin typeface="Comic Sans MS"/>
                          <a:cs typeface="Comic Sans MS"/>
                        </a:rPr>
                        <a:t>e</a:t>
                      </a:r>
                      <a:r>
                        <a:rPr sz="900" dirty="0">
                          <a:latin typeface="Comic Sans MS"/>
                          <a:cs typeface="Comic Sans MS"/>
                        </a:rPr>
                        <a:t>z</a:t>
                      </a:r>
                      <a:endParaRPr sz="900">
                        <a:latin typeface="Comic Sans MS"/>
                        <a:cs typeface="Comic Sans MS"/>
                      </a:endParaRPr>
                    </a:p>
                  </a:txBody>
                  <a:tcPr marL="0" marR="0" marT="0" marB="0">
                    <a:lnL w="7365">
                      <a:solidFill>
                        <a:srgbClr val="000000"/>
                      </a:solidFill>
                      <a:prstDash val="solid"/>
                    </a:lnL>
                    <a:lnR w="7365">
                      <a:solidFill>
                        <a:srgbClr val="000000"/>
                      </a:solidFill>
                      <a:prstDash val="solid"/>
                    </a:lnR>
                    <a:lnT w="7365">
                      <a:solidFill>
                        <a:srgbClr val="000000"/>
                      </a:solidFill>
                      <a:prstDash val="solid"/>
                    </a:lnT>
                    <a:lnB w="7366">
                      <a:solidFill>
                        <a:srgbClr val="000000"/>
                      </a:solidFill>
                      <a:prstDash val="solid"/>
                    </a:lnB>
                    <a:solidFill>
                      <a:srgbClr val="BCD5ED"/>
                    </a:solidFill>
                  </a:tcPr>
                </a:tc>
              </a:tr>
              <a:tr h="394734">
                <a:tc>
                  <a:txBody>
                    <a:bodyPr/>
                    <a:lstStyle/>
                    <a:p>
                      <a:pPr marL="1905">
                        <a:lnSpc>
                          <a:spcPct val="100000"/>
                        </a:lnSpc>
                      </a:pPr>
                      <a:r>
                        <a:rPr sz="900" b="1" dirty="0">
                          <a:solidFill>
                            <a:srgbClr val="6F2F9F"/>
                          </a:solidFill>
                          <a:latin typeface="Comic Sans MS"/>
                          <a:cs typeface="Comic Sans MS"/>
                        </a:rPr>
                        <a:t>Gen</a:t>
                      </a:r>
                      <a:r>
                        <a:rPr sz="900" b="1" spc="-5" dirty="0">
                          <a:solidFill>
                            <a:srgbClr val="6F2F9F"/>
                          </a:solidFill>
                          <a:latin typeface="Comic Sans MS"/>
                          <a:cs typeface="Comic Sans MS"/>
                        </a:rPr>
                        <a:t>e</a:t>
                      </a:r>
                      <a:r>
                        <a:rPr sz="900" b="1" dirty="0">
                          <a:solidFill>
                            <a:srgbClr val="6F2F9F"/>
                          </a:solidFill>
                          <a:latin typeface="Comic Sans MS"/>
                          <a:cs typeface="Comic Sans MS"/>
                        </a:rPr>
                        <a:t>l İdari</a:t>
                      </a:r>
                      <a:r>
                        <a:rPr sz="900" b="1" spc="-10" dirty="0">
                          <a:solidFill>
                            <a:srgbClr val="6F2F9F"/>
                          </a:solidFill>
                          <a:latin typeface="Comic Sans MS"/>
                          <a:cs typeface="Comic Sans MS"/>
                        </a:rPr>
                        <a:t> </a:t>
                      </a:r>
                      <a:r>
                        <a:rPr sz="900" b="1" dirty="0">
                          <a:solidFill>
                            <a:srgbClr val="6F2F9F"/>
                          </a:solidFill>
                          <a:latin typeface="Comic Sans MS"/>
                          <a:cs typeface="Comic Sans MS"/>
                        </a:rPr>
                        <a:t>İzinler</a:t>
                      </a:r>
                      <a:endParaRPr sz="900">
                        <a:latin typeface="Comic Sans MS"/>
                        <a:cs typeface="Comic Sans MS"/>
                      </a:endParaRPr>
                    </a:p>
                  </a:txBody>
                  <a:tcPr marL="0" marR="0" marT="0" marB="0">
                    <a:lnL w="7365">
                      <a:solidFill>
                        <a:srgbClr val="000000"/>
                      </a:solidFill>
                      <a:prstDash val="solid"/>
                    </a:lnL>
                    <a:lnR w="7366">
                      <a:solidFill>
                        <a:srgbClr val="000000"/>
                      </a:solidFill>
                      <a:prstDash val="solid"/>
                    </a:lnR>
                    <a:lnT w="7366">
                      <a:solidFill>
                        <a:srgbClr val="000000"/>
                      </a:solidFill>
                      <a:prstDash val="solid"/>
                    </a:lnT>
                    <a:lnB w="7366">
                      <a:solidFill>
                        <a:srgbClr val="000000"/>
                      </a:solidFill>
                      <a:prstDash val="solid"/>
                    </a:lnB>
                  </a:tcPr>
                </a:tc>
                <a:tc>
                  <a:txBody>
                    <a:bodyPr/>
                    <a:lstStyle/>
                    <a:p>
                      <a:pPr marL="1905">
                        <a:lnSpc>
                          <a:spcPct val="100000"/>
                        </a:lnSpc>
                      </a:pPr>
                      <a:r>
                        <a:rPr sz="900" dirty="0">
                          <a:latin typeface="Arial Unicode MS"/>
                          <a:cs typeface="Arial Unicode MS"/>
                        </a:rPr>
                        <a:t>-</a:t>
                      </a:r>
                      <a:endParaRPr sz="900">
                        <a:latin typeface="Arial Unicode MS"/>
                        <a:cs typeface="Arial Unicode MS"/>
                      </a:endParaRPr>
                    </a:p>
                  </a:txBody>
                  <a:tcPr marL="0" marR="0" marT="0" marB="0">
                    <a:lnL w="7366">
                      <a:solidFill>
                        <a:srgbClr val="000000"/>
                      </a:solidFill>
                      <a:prstDash val="solid"/>
                    </a:lnL>
                    <a:lnR w="7365">
                      <a:solidFill>
                        <a:srgbClr val="000000"/>
                      </a:solidFill>
                      <a:prstDash val="solid"/>
                    </a:lnR>
                    <a:lnT w="7366">
                      <a:solidFill>
                        <a:srgbClr val="000000"/>
                      </a:solidFill>
                      <a:prstDash val="solid"/>
                    </a:lnT>
                    <a:lnB w="7366">
                      <a:solidFill>
                        <a:srgbClr val="000000"/>
                      </a:solidFill>
                      <a:prstDash val="solid"/>
                    </a:lnB>
                  </a:tcPr>
                </a:tc>
                <a:tc>
                  <a:txBody>
                    <a:bodyPr/>
                    <a:lstStyle/>
                    <a:p>
                      <a:pPr marL="1905">
                        <a:lnSpc>
                          <a:spcPct val="100000"/>
                        </a:lnSpc>
                      </a:pPr>
                      <a:r>
                        <a:rPr sz="900" b="1" dirty="0">
                          <a:solidFill>
                            <a:srgbClr val="FF0000"/>
                          </a:solidFill>
                          <a:latin typeface="Comic Sans MS"/>
                          <a:cs typeface="Comic Sans MS"/>
                        </a:rPr>
                        <a:t>ÖDENİR</a:t>
                      </a:r>
                      <a:endParaRPr sz="900">
                        <a:latin typeface="Comic Sans MS"/>
                        <a:cs typeface="Comic Sans MS"/>
                      </a:endParaRPr>
                    </a:p>
                  </a:txBody>
                  <a:tcPr marL="0" marR="0" marT="0" marB="0">
                    <a:lnL w="7365">
                      <a:solidFill>
                        <a:srgbClr val="000000"/>
                      </a:solidFill>
                      <a:prstDash val="solid"/>
                    </a:lnL>
                    <a:lnR w="7365">
                      <a:solidFill>
                        <a:srgbClr val="000000"/>
                      </a:solidFill>
                      <a:prstDash val="solid"/>
                    </a:lnR>
                    <a:lnT w="7366">
                      <a:solidFill>
                        <a:srgbClr val="000000"/>
                      </a:solidFill>
                      <a:prstDash val="solid"/>
                    </a:lnT>
                    <a:lnB w="7366">
                      <a:solidFill>
                        <a:srgbClr val="000000"/>
                      </a:solidFill>
                      <a:prstDash val="solid"/>
                    </a:lnB>
                    <a:solidFill>
                      <a:srgbClr val="F4AF83"/>
                    </a:solidFill>
                  </a:tcPr>
                </a:tc>
                <a:tc>
                  <a:txBody>
                    <a:bodyPr/>
                    <a:lstStyle/>
                    <a:p>
                      <a:pPr marL="1905">
                        <a:lnSpc>
                          <a:spcPct val="100000"/>
                        </a:lnSpc>
                      </a:pPr>
                      <a:r>
                        <a:rPr sz="900" dirty="0">
                          <a:latin typeface="Comic Sans MS"/>
                          <a:cs typeface="Comic Sans MS"/>
                        </a:rPr>
                        <a:t>Öd</a:t>
                      </a:r>
                      <a:r>
                        <a:rPr sz="900" spc="-5" dirty="0">
                          <a:latin typeface="Comic Sans MS"/>
                          <a:cs typeface="Comic Sans MS"/>
                        </a:rPr>
                        <a:t>e</a:t>
                      </a:r>
                      <a:r>
                        <a:rPr sz="900" dirty="0">
                          <a:latin typeface="Comic Sans MS"/>
                          <a:cs typeface="Comic Sans MS"/>
                        </a:rPr>
                        <a:t>nm</a:t>
                      </a:r>
                      <a:r>
                        <a:rPr sz="900" spc="-5" dirty="0">
                          <a:latin typeface="Comic Sans MS"/>
                          <a:cs typeface="Comic Sans MS"/>
                        </a:rPr>
                        <a:t>e</a:t>
                      </a:r>
                      <a:r>
                        <a:rPr sz="900" dirty="0">
                          <a:latin typeface="Comic Sans MS"/>
                          <a:cs typeface="Comic Sans MS"/>
                        </a:rPr>
                        <a:t>z</a:t>
                      </a:r>
                      <a:endParaRPr sz="900">
                        <a:latin typeface="Comic Sans MS"/>
                        <a:cs typeface="Comic Sans MS"/>
                      </a:endParaRPr>
                    </a:p>
                  </a:txBody>
                  <a:tcPr marL="0" marR="0" marT="0" marB="0">
                    <a:lnL w="7365">
                      <a:solidFill>
                        <a:srgbClr val="000000"/>
                      </a:solidFill>
                      <a:prstDash val="solid"/>
                    </a:lnL>
                    <a:lnR w="7365">
                      <a:solidFill>
                        <a:srgbClr val="000000"/>
                      </a:solidFill>
                      <a:prstDash val="solid"/>
                    </a:lnR>
                    <a:lnT w="7366">
                      <a:solidFill>
                        <a:srgbClr val="000000"/>
                      </a:solidFill>
                      <a:prstDash val="solid"/>
                    </a:lnT>
                    <a:lnB w="7366">
                      <a:solidFill>
                        <a:srgbClr val="000000"/>
                      </a:solidFill>
                      <a:prstDash val="solid"/>
                    </a:lnB>
                    <a:solidFill>
                      <a:srgbClr val="BCD5ED"/>
                    </a:solidFill>
                  </a:tcPr>
                </a:tc>
                <a:tc>
                  <a:txBody>
                    <a:bodyPr/>
                    <a:lstStyle/>
                    <a:p>
                      <a:pPr marL="1905">
                        <a:lnSpc>
                          <a:spcPct val="100000"/>
                        </a:lnSpc>
                      </a:pPr>
                      <a:r>
                        <a:rPr sz="900" b="1" dirty="0">
                          <a:solidFill>
                            <a:srgbClr val="FF0000"/>
                          </a:solidFill>
                          <a:latin typeface="Comic Sans MS"/>
                          <a:cs typeface="Comic Sans MS"/>
                        </a:rPr>
                        <a:t>ÖDENİR</a:t>
                      </a:r>
                      <a:endParaRPr sz="900">
                        <a:latin typeface="Comic Sans MS"/>
                        <a:cs typeface="Comic Sans MS"/>
                      </a:endParaRPr>
                    </a:p>
                  </a:txBody>
                  <a:tcPr marL="0" marR="0" marT="0" marB="0">
                    <a:lnL w="7365">
                      <a:solidFill>
                        <a:srgbClr val="000000"/>
                      </a:solidFill>
                      <a:prstDash val="solid"/>
                    </a:lnL>
                    <a:lnR w="7365">
                      <a:solidFill>
                        <a:srgbClr val="000000"/>
                      </a:solidFill>
                      <a:prstDash val="solid"/>
                    </a:lnR>
                    <a:lnT w="7366">
                      <a:solidFill>
                        <a:srgbClr val="000000"/>
                      </a:solidFill>
                      <a:prstDash val="solid"/>
                    </a:lnT>
                    <a:lnB w="7366">
                      <a:solidFill>
                        <a:srgbClr val="000000"/>
                      </a:solidFill>
                      <a:prstDash val="solid"/>
                    </a:lnB>
                    <a:solidFill>
                      <a:srgbClr val="F4AF83"/>
                    </a:solidFill>
                  </a:tcPr>
                </a:tc>
                <a:tc>
                  <a:txBody>
                    <a:bodyPr/>
                    <a:lstStyle/>
                    <a:p>
                      <a:pPr marL="1905">
                        <a:lnSpc>
                          <a:spcPct val="100000"/>
                        </a:lnSpc>
                      </a:pPr>
                      <a:r>
                        <a:rPr sz="900" dirty="0">
                          <a:latin typeface="Comic Sans MS"/>
                          <a:cs typeface="Comic Sans MS"/>
                        </a:rPr>
                        <a:t>Öd</a:t>
                      </a:r>
                      <a:r>
                        <a:rPr sz="900" spc="-5" dirty="0">
                          <a:latin typeface="Comic Sans MS"/>
                          <a:cs typeface="Comic Sans MS"/>
                        </a:rPr>
                        <a:t>e</a:t>
                      </a:r>
                      <a:r>
                        <a:rPr sz="900" dirty="0">
                          <a:latin typeface="Comic Sans MS"/>
                          <a:cs typeface="Comic Sans MS"/>
                        </a:rPr>
                        <a:t>nm</a:t>
                      </a:r>
                      <a:r>
                        <a:rPr sz="900" spc="-5" dirty="0">
                          <a:latin typeface="Comic Sans MS"/>
                          <a:cs typeface="Comic Sans MS"/>
                        </a:rPr>
                        <a:t>e</a:t>
                      </a:r>
                      <a:r>
                        <a:rPr sz="900" dirty="0">
                          <a:latin typeface="Comic Sans MS"/>
                          <a:cs typeface="Comic Sans MS"/>
                        </a:rPr>
                        <a:t>z</a:t>
                      </a:r>
                      <a:endParaRPr sz="900">
                        <a:latin typeface="Comic Sans MS"/>
                        <a:cs typeface="Comic Sans MS"/>
                      </a:endParaRPr>
                    </a:p>
                  </a:txBody>
                  <a:tcPr marL="0" marR="0" marT="0" marB="0">
                    <a:lnL w="7365">
                      <a:solidFill>
                        <a:srgbClr val="000000"/>
                      </a:solidFill>
                      <a:prstDash val="solid"/>
                    </a:lnL>
                    <a:lnR w="7366">
                      <a:solidFill>
                        <a:srgbClr val="000000"/>
                      </a:solidFill>
                      <a:prstDash val="solid"/>
                    </a:lnR>
                    <a:lnT w="7366">
                      <a:solidFill>
                        <a:srgbClr val="000000"/>
                      </a:solidFill>
                      <a:prstDash val="solid"/>
                    </a:lnT>
                    <a:lnB w="7366">
                      <a:solidFill>
                        <a:srgbClr val="000000"/>
                      </a:solidFill>
                      <a:prstDash val="solid"/>
                    </a:lnB>
                    <a:solidFill>
                      <a:srgbClr val="BCD5ED"/>
                    </a:solidFill>
                  </a:tcPr>
                </a:tc>
                <a:tc>
                  <a:txBody>
                    <a:bodyPr/>
                    <a:lstStyle/>
                    <a:p>
                      <a:pPr marL="1905">
                        <a:lnSpc>
                          <a:spcPct val="100000"/>
                        </a:lnSpc>
                      </a:pPr>
                      <a:r>
                        <a:rPr sz="900" b="1" dirty="0">
                          <a:solidFill>
                            <a:srgbClr val="FF0000"/>
                          </a:solidFill>
                          <a:latin typeface="Comic Sans MS"/>
                          <a:cs typeface="Comic Sans MS"/>
                        </a:rPr>
                        <a:t>ÖDENİR</a:t>
                      </a:r>
                      <a:endParaRPr sz="900">
                        <a:latin typeface="Comic Sans MS"/>
                        <a:cs typeface="Comic Sans MS"/>
                      </a:endParaRPr>
                    </a:p>
                  </a:txBody>
                  <a:tcPr marL="0" marR="0" marT="0" marB="0">
                    <a:lnL w="7366">
                      <a:solidFill>
                        <a:srgbClr val="000000"/>
                      </a:solidFill>
                      <a:prstDash val="solid"/>
                    </a:lnL>
                    <a:lnR w="7366">
                      <a:solidFill>
                        <a:srgbClr val="000000"/>
                      </a:solidFill>
                      <a:prstDash val="solid"/>
                    </a:lnR>
                    <a:lnT w="7366">
                      <a:solidFill>
                        <a:srgbClr val="000000"/>
                      </a:solidFill>
                      <a:prstDash val="solid"/>
                    </a:lnT>
                    <a:lnB w="7366">
                      <a:solidFill>
                        <a:srgbClr val="000000"/>
                      </a:solidFill>
                      <a:prstDash val="solid"/>
                    </a:lnB>
                    <a:solidFill>
                      <a:srgbClr val="F4AF83"/>
                    </a:solidFill>
                  </a:tcPr>
                </a:tc>
                <a:tc>
                  <a:txBody>
                    <a:bodyPr/>
                    <a:lstStyle/>
                    <a:p>
                      <a:pPr marL="2540">
                        <a:lnSpc>
                          <a:spcPct val="100000"/>
                        </a:lnSpc>
                      </a:pPr>
                      <a:r>
                        <a:rPr sz="900" b="1" dirty="0">
                          <a:solidFill>
                            <a:srgbClr val="FF0000"/>
                          </a:solidFill>
                          <a:latin typeface="Comic Sans MS"/>
                          <a:cs typeface="Comic Sans MS"/>
                        </a:rPr>
                        <a:t>ÖDENİR</a:t>
                      </a:r>
                      <a:endParaRPr sz="900">
                        <a:latin typeface="Comic Sans MS"/>
                        <a:cs typeface="Comic Sans MS"/>
                      </a:endParaRPr>
                    </a:p>
                  </a:txBody>
                  <a:tcPr marL="0" marR="0" marT="0" marB="0">
                    <a:lnL w="7366">
                      <a:solidFill>
                        <a:srgbClr val="000000"/>
                      </a:solidFill>
                      <a:prstDash val="solid"/>
                    </a:lnL>
                    <a:lnR w="7365">
                      <a:solidFill>
                        <a:srgbClr val="000000"/>
                      </a:solidFill>
                      <a:prstDash val="solid"/>
                    </a:lnR>
                    <a:lnT w="7366">
                      <a:solidFill>
                        <a:srgbClr val="000000"/>
                      </a:solidFill>
                      <a:prstDash val="solid"/>
                    </a:lnT>
                    <a:lnB w="7366">
                      <a:solidFill>
                        <a:srgbClr val="000000"/>
                      </a:solidFill>
                      <a:prstDash val="solid"/>
                    </a:lnB>
                    <a:solidFill>
                      <a:srgbClr val="F4AF83"/>
                    </a:solidFill>
                  </a:tcPr>
                </a:tc>
                <a:tc>
                  <a:txBody>
                    <a:bodyPr/>
                    <a:lstStyle/>
                    <a:p>
                      <a:pPr marL="1905">
                        <a:lnSpc>
                          <a:spcPct val="100000"/>
                        </a:lnSpc>
                      </a:pPr>
                      <a:r>
                        <a:rPr sz="900" dirty="0">
                          <a:latin typeface="Comic Sans MS"/>
                          <a:cs typeface="Comic Sans MS"/>
                        </a:rPr>
                        <a:t>Öd</a:t>
                      </a:r>
                      <a:r>
                        <a:rPr sz="900" spc="-5" dirty="0">
                          <a:latin typeface="Comic Sans MS"/>
                          <a:cs typeface="Comic Sans MS"/>
                        </a:rPr>
                        <a:t>e</a:t>
                      </a:r>
                      <a:r>
                        <a:rPr sz="900" dirty="0">
                          <a:latin typeface="Comic Sans MS"/>
                          <a:cs typeface="Comic Sans MS"/>
                        </a:rPr>
                        <a:t>nm</a:t>
                      </a:r>
                      <a:r>
                        <a:rPr sz="900" spc="-5" dirty="0">
                          <a:latin typeface="Comic Sans MS"/>
                          <a:cs typeface="Comic Sans MS"/>
                        </a:rPr>
                        <a:t>e</a:t>
                      </a:r>
                      <a:r>
                        <a:rPr sz="900" dirty="0">
                          <a:latin typeface="Comic Sans MS"/>
                          <a:cs typeface="Comic Sans MS"/>
                        </a:rPr>
                        <a:t>z</a:t>
                      </a:r>
                      <a:endParaRPr sz="900">
                        <a:latin typeface="Comic Sans MS"/>
                        <a:cs typeface="Comic Sans MS"/>
                      </a:endParaRPr>
                    </a:p>
                  </a:txBody>
                  <a:tcPr marL="0" marR="0" marT="0" marB="0">
                    <a:lnL w="7365">
                      <a:solidFill>
                        <a:srgbClr val="000000"/>
                      </a:solidFill>
                      <a:prstDash val="solid"/>
                    </a:lnL>
                    <a:lnR w="7365">
                      <a:solidFill>
                        <a:srgbClr val="000000"/>
                      </a:solidFill>
                      <a:prstDash val="solid"/>
                    </a:lnR>
                    <a:lnT w="7366">
                      <a:solidFill>
                        <a:srgbClr val="000000"/>
                      </a:solidFill>
                      <a:prstDash val="solid"/>
                    </a:lnT>
                    <a:lnB w="7366">
                      <a:solidFill>
                        <a:srgbClr val="000000"/>
                      </a:solidFill>
                      <a:prstDash val="solid"/>
                    </a:lnB>
                    <a:solidFill>
                      <a:srgbClr val="BCD5ED"/>
                    </a:solidFill>
                  </a:tcPr>
                </a:tc>
              </a:tr>
              <a:tr h="370633">
                <a:tc>
                  <a:txBody>
                    <a:bodyPr/>
                    <a:lstStyle/>
                    <a:p>
                      <a:pPr marL="1905">
                        <a:lnSpc>
                          <a:spcPct val="100000"/>
                        </a:lnSpc>
                      </a:pPr>
                      <a:r>
                        <a:rPr sz="900" b="1" dirty="0">
                          <a:solidFill>
                            <a:srgbClr val="6F2F9F"/>
                          </a:solidFill>
                          <a:latin typeface="Comic Sans MS"/>
                          <a:cs typeface="Comic Sans MS"/>
                        </a:rPr>
                        <a:t>Kar</a:t>
                      </a:r>
                      <a:r>
                        <a:rPr sz="900" b="1" spc="-5" dirty="0">
                          <a:solidFill>
                            <a:srgbClr val="6F2F9F"/>
                          </a:solidFill>
                          <a:latin typeface="Comic Sans MS"/>
                          <a:cs typeface="Comic Sans MS"/>
                        </a:rPr>
                        <a:t> </a:t>
                      </a:r>
                      <a:r>
                        <a:rPr sz="900" b="1" dirty="0">
                          <a:solidFill>
                            <a:srgbClr val="6F2F9F"/>
                          </a:solidFill>
                          <a:latin typeface="Comic Sans MS"/>
                          <a:cs typeface="Comic Sans MS"/>
                        </a:rPr>
                        <a:t>Tat</a:t>
                      </a:r>
                      <a:r>
                        <a:rPr sz="900" b="1" spc="-5" dirty="0">
                          <a:solidFill>
                            <a:srgbClr val="6F2F9F"/>
                          </a:solidFill>
                          <a:latin typeface="Comic Sans MS"/>
                          <a:cs typeface="Comic Sans MS"/>
                        </a:rPr>
                        <a:t>i</a:t>
                      </a:r>
                      <a:r>
                        <a:rPr sz="900" b="1" dirty="0">
                          <a:solidFill>
                            <a:srgbClr val="6F2F9F"/>
                          </a:solidFill>
                          <a:latin typeface="Comic Sans MS"/>
                          <a:cs typeface="Comic Sans MS"/>
                        </a:rPr>
                        <a:t>lleri</a:t>
                      </a:r>
                      <a:endParaRPr sz="900">
                        <a:latin typeface="Comic Sans MS"/>
                        <a:cs typeface="Comic Sans MS"/>
                      </a:endParaRPr>
                    </a:p>
                  </a:txBody>
                  <a:tcPr marL="0" marR="0" marT="0" marB="0">
                    <a:lnL w="7365">
                      <a:solidFill>
                        <a:srgbClr val="000000"/>
                      </a:solidFill>
                      <a:prstDash val="solid"/>
                    </a:lnL>
                    <a:lnR w="7366">
                      <a:solidFill>
                        <a:srgbClr val="000000"/>
                      </a:solidFill>
                      <a:prstDash val="solid"/>
                    </a:lnR>
                    <a:lnT w="7366">
                      <a:solidFill>
                        <a:srgbClr val="000000"/>
                      </a:solidFill>
                      <a:prstDash val="solid"/>
                    </a:lnT>
                    <a:lnB w="7366">
                      <a:solidFill>
                        <a:srgbClr val="000000"/>
                      </a:solidFill>
                      <a:prstDash val="solid"/>
                    </a:lnB>
                  </a:tcPr>
                </a:tc>
                <a:tc>
                  <a:txBody>
                    <a:bodyPr/>
                    <a:lstStyle/>
                    <a:p>
                      <a:pPr marL="1905">
                        <a:lnSpc>
                          <a:spcPct val="100000"/>
                        </a:lnSpc>
                      </a:pPr>
                      <a:r>
                        <a:rPr sz="900" dirty="0">
                          <a:latin typeface="Arial Unicode MS"/>
                          <a:cs typeface="Arial Unicode MS"/>
                        </a:rPr>
                        <a:t>-</a:t>
                      </a:r>
                      <a:endParaRPr sz="900">
                        <a:latin typeface="Arial Unicode MS"/>
                        <a:cs typeface="Arial Unicode MS"/>
                      </a:endParaRPr>
                    </a:p>
                  </a:txBody>
                  <a:tcPr marL="0" marR="0" marT="0" marB="0">
                    <a:lnL w="7366">
                      <a:solidFill>
                        <a:srgbClr val="000000"/>
                      </a:solidFill>
                      <a:prstDash val="solid"/>
                    </a:lnL>
                    <a:lnR w="7365">
                      <a:solidFill>
                        <a:srgbClr val="000000"/>
                      </a:solidFill>
                      <a:prstDash val="solid"/>
                    </a:lnR>
                    <a:lnT w="7366">
                      <a:solidFill>
                        <a:srgbClr val="000000"/>
                      </a:solidFill>
                      <a:prstDash val="solid"/>
                    </a:lnT>
                    <a:lnB w="7366">
                      <a:solidFill>
                        <a:srgbClr val="000000"/>
                      </a:solidFill>
                      <a:prstDash val="solid"/>
                    </a:lnB>
                  </a:tcPr>
                </a:tc>
                <a:tc>
                  <a:txBody>
                    <a:bodyPr/>
                    <a:lstStyle/>
                    <a:p>
                      <a:pPr marL="1905">
                        <a:lnSpc>
                          <a:spcPct val="100000"/>
                        </a:lnSpc>
                      </a:pPr>
                      <a:r>
                        <a:rPr sz="900" b="1" dirty="0">
                          <a:solidFill>
                            <a:srgbClr val="FF0000"/>
                          </a:solidFill>
                          <a:latin typeface="Comic Sans MS"/>
                          <a:cs typeface="Comic Sans MS"/>
                        </a:rPr>
                        <a:t>ÖDENİR</a:t>
                      </a:r>
                      <a:endParaRPr sz="900">
                        <a:latin typeface="Comic Sans MS"/>
                        <a:cs typeface="Comic Sans MS"/>
                      </a:endParaRPr>
                    </a:p>
                  </a:txBody>
                  <a:tcPr marL="0" marR="0" marT="0" marB="0">
                    <a:lnL w="7365">
                      <a:solidFill>
                        <a:srgbClr val="000000"/>
                      </a:solidFill>
                      <a:prstDash val="solid"/>
                    </a:lnL>
                    <a:lnR w="7365">
                      <a:solidFill>
                        <a:srgbClr val="000000"/>
                      </a:solidFill>
                      <a:prstDash val="solid"/>
                    </a:lnR>
                    <a:lnT w="7366">
                      <a:solidFill>
                        <a:srgbClr val="000000"/>
                      </a:solidFill>
                      <a:prstDash val="solid"/>
                    </a:lnT>
                    <a:lnB w="7366">
                      <a:solidFill>
                        <a:srgbClr val="000000"/>
                      </a:solidFill>
                      <a:prstDash val="solid"/>
                    </a:lnB>
                    <a:solidFill>
                      <a:srgbClr val="F4AF83"/>
                    </a:solidFill>
                  </a:tcPr>
                </a:tc>
                <a:tc>
                  <a:txBody>
                    <a:bodyPr/>
                    <a:lstStyle/>
                    <a:p>
                      <a:pPr marL="1905">
                        <a:lnSpc>
                          <a:spcPct val="100000"/>
                        </a:lnSpc>
                      </a:pPr>
                      <a:r>
                        <a:rPr sz="900" dirty="0">
                          <a:latin typeface="Comic Sans MS"/>
                          <a:cs typeface="Comic Sans MS"/>
                        </a:rPr>
                        <a:t>Öd</a:t>
                      </a:r>
                      <a:r>
                        <a:rPr sz="900" spc="-5" dirty="0">
                          <a:latin typeface="Comic Sans MS"/>
                          <a:cs typeface="Comic Sans MS"/>
                        </a:rPr>
                        <a:t>e</a:t>
                      </a:r>
                      <a:r>
                        <a:rPr sz="900" dirty="0">
                          <a:latin typeface="Comic Sans MS"/>
                          <a:cs typeface="Comic Sans MS"/>
                        </a:rPr>
                        <a:t>nm</a:t>
                      </a:r>
                      <a:r>
                        <a:rPr sz="900" spc="-5" dirty="0">
                          <a:latin typeface="Comic Sans MS"/>
                          <a:cs typeface="Comic Sans MS"/>
                        </a:rPr>
                        <a:t>e</a:t>
                      </a:r>
                      <a:r>
                        <a:rPr sz="900" dirty="0">
                          <a:latin typeface="Comic Sans MS"/>
                          <a:cs typeface="Comic Sans MS"/>
                        </a:rPr>
                        <a:t>z</a:t>
                      </a:r>
                      <a:endParaRPr sz="900">
                        <a:latin typeface="Comic Sans MS"/>
                        <a:cs typeface="Comic Sans MS"/>
                      </a:endParaRPr>
                    </a:p>
                  </a:txBody>
                  <a:tcPr marL="0" marR="0" marT="0" marB="0">
                    <a:lnL w="7365">
                      <a:solidFill>
                        <a:srgbClr val="000000"/>
                      </a:solidFill>
                      <a:prstDash val="solid"/>
                    </a:lnL>
                    <a:lnR w="7365">
                      <a:solidFill>
                        <a:srgbClr val="000000"/>
                      </a:solidFill>
                      <a:prstDash val="solid"/>
                    </a:lnR>
                    <a:lnT w="7366">
                      <a:solidFill>
                        <a:srgbClr val="000000"/>
                      </a:solidFill>
                      <a:prstDash val="solid"/>
                    </a:lnT>
                    <a:lnB w="7366">
                      <a:solidFill>
                        <a:srgbClr val="000000"/>
                      </a:solidFill>
                      <a:prstDash val="solid"/>
                    </a:lnB>
                    <a:solidFill>
                      <a:srgbClr val="BCD5ED"/>
                    </a:solidFill>
                  </a:tcPr>
                </a:tc>
                <a:tc>
                  <a:txBody>
                    <a:bodyPr/>
                    <a:lstStyle/>
                    <a:p>
                      <a:pPr marL="1905">
                        <a:lnSpc>
                          <a:spcPct val="100000"/>
                        </a:lnSpc>
                      </a:pPr>
                      <a:r>
                        <a:rPr sz="900" b="1" spc="-5" dirty="0">
                          <a:solidFill>
                            <a:srgbClr val="FF0000"/>
                          </a:solidFill>
                          <a:latin typeface="Comic Sans MS"/>
                          <a:cs typeface="Comic Sans MS"/>
                        </a:rPr>
                        <a:t>Ö</a:t>
                      </a:r>
                      <a:r>
                        <a:rPr sz="900" b="1" dirty="0">
                          <a:solidFill>
                            <a:srgbClr val="FF0000"/>
                          </a:solidFill>
                          <a:latin typeface="Comic Sans MS"/>
                          <a:cs typeface="Comic Sans MS"/>
                        </a:rPr>
                        <a:t>DENİR</a:t>
                      </a:r>
                      <a:endParaRPr sz="900">
                        <a:latin typeface="Comic Sans MS"/>
                        <a:cs typeface="Comic Sans MS"/>
                      </a:endParaRPr>
                    </a:p>
                  </a:txBody>
                  <a:tcPr marL="0" marR="0" marT="0" marB="0">
                    <a:lnL w="7365">
                      <a:solidFill>
                        <a:srgbClr val="000000"/>
                      </a:solidFill>
                      <a:prstDash val="solid"/>
                    </a:lnL>
                    <a:lnR w="7365">
                      <a:solidFill>
                        <a:srgbClr val="000000"/>
                      </a:solidFill>
                      <a:prstDash val="solid"/>
                    </a:lnR>
                    <a:lnT w="7366">
                      <a:solidFill>
                        <a:srgbClr val="000000"/>
                      </a:solidFill>
                      <a:prstDash val="solid"/>
                    </a:lnT>
                    <a:lnB w="7366">
                      <a:solidFill>
                        <a:srgbClr val="000000"/>
                      </a:solidFill>
                      <a:prstDash val="solid"/>
                    </a:lnB>
                    <a:solidFill>
                      <a:srgbClr val="F4AF83"/>
                    </a:solidFill>
                  </a:tcPr>
                </a:tc>
                <a:tc>
                  <a:txBody>
                    <a:bodyPr/>
                    <a:lstStyle/>
                    <a:p>
                      <a:pPr marL="1905">
                        <a:lnSpc>
                          <a:spcPct val="100000"/>
                        </a:lnSpc>
                      </a:pPr>
                      <a:r>
                        <a:rPr sz="900" dirty="0">
                          <a:latin typeface="Comic Sans MS"/>
                          <a:cs typeface="Comic Sans MS"/>
                        </a:rPr>
                        <a:t>Öd</a:t>
                      </a:r>
                      <a:r>
                        <a:rPr sz="900" spc="-5" dirty="0">
                          <a:latin typeface="Comic Sans MS"/>
                          <a:cs typeface="Comic Sans MS"/>
                        </a:rPr>
                        <a:t>e</a:t>
                      </a:r>
                      <a:r>
                        <a:rPr sz="900" dirty="0">
                          <a:latin typeface="Comic Sans MS"/>
                          <a:cs typeface="Comic Sans MS"/>
                        </a:rPr>
                        <a:t>nm</a:t>
                      </a:r>
                      <a:r>
                        <a:rPr sz="900" spc="-5" dirty="0">
                          <a:latin typeface="Comic Sans MS"/>
                          <a:cs typeface="Comic Sans MS"/>
                        </a:rPr>
                        <a:t>e</a:t>
                      </a:r>
                      <a:r>
                        <a:rPr sz="900" dirty="0">
                          <a:latin typeface="Comic Sans MS"/>
                          <a:cs typeface="Comic Sans MS"/>
                        </a:rPr>
                        <a:t>z</a:t>
                      </a:r>
                      <a:endParaRPr sz="900">
                        <a:latin typeface="Comic Sans MS"/>
                        <a:cs typeface="Comic Sans MS"/>
                      </a:endParaRPr>
                    </a:p>
                  </a:txBody>
                  <a:tcPr marL="0" marR="0" marT="0" marB="0">
                    <a:lnL w="7365">
                      <a:solidFill>
                        <a:srgbClr val="000000"/>
                      </a:solidFill>
                      <a:prstDash val="solid"/>
                    </a:lnL>
                    <a:lnR w="7366">
                      <a:solidFill>
                        <a:srgbClr val="000000"/>
                      </a:solidFill>
                      <a:prstDash val="solid"/>
                    </a:lnR>
                    <a:lnT w="7366">
                      <a:solidFill>
                        <a:srgbClr val="000000"/>
                      </a:solidFill>
                      <a:prstDash val="solid"/>
                    </a:lnT>
                    <a:lnB w="7366">
                      <a:solidFill>
                        <a:srgbClr val="000000"/>
                      </a:solidFill>
                      <a:prstDash val="solid"/>
                    </a:lnB>
                    <a:solidFill>
                      <a:srgbClr val="BCD5ED"/>
                    </a:solidFill>
                  </a:tcPr>
                </a:tc>
                <a:tc>
                  <a:txBody>
                    <a:bodyPr/>
                    <a:lstStyle/>
                    <a:p>
                      <a:pPr marL="1905">
                        <a:lnSpc>
                          <a:spcPct val="100000"/>
                        </a:lnSpc>
                      </a:pPr>
                      <a:r>
                        <a:rPr sz="900" b="1" dirty="0">
                          <a:solidFill>
                            <a:srgbClr val="FF0000"/>
                          </a:solidFill>
                          <a:latin typeface="Comic Sans MS"/>
                          <a:cs typeface="Comic Sans MS"/>
                        </a:rPr>
                        <a:t>ÖDENİR</a:t>
                      </a:r>
                      <a:endParaRPr sz="900">
                        <a:latin typeface="Comic Sans MS"/>
                        <a:cs typeface="Comic Sans MS"/>
                      </a:endParaRPr>
                    </a:p>
                  </a:txBody>
                  <a:tcPr marL="0" marR="0" marT="0" marB="0">
                    <a:lnL w="7366">
                      <a:solidFill>
                        <a:srgbClr val="000000"/>
                      </a:solidFill>
                      <a:prstDash val="solid"/>
                    </a:lnL>
                    <a:lnR w="7366">
                      <a:solidFill>
                        <a:srgbClr val="000000"/>
                      </a:solidFill>
                      <a:prstDash val="solid"/>
                    </a:lnR>
                    <a:lnT w="7366">
                      <a:solidFill>
                        <a:srgbClr val="000000"/>
                      </a:solidFill>
                      <a:prstDash val="solid"/>
                    </a:lnT>
                    <a:lnB w="7366">
                      <a:solidFill>
                        <a:srgbClr val="000000"/>
                      </a:solidFill>
                      <a:prstDash val="solid"/>
                    </a:lnB>
                    <a:solidFill>
                      <a:srgbClr val="F4AF83"/>
                    </a:solidFill>
                  </a:tcPr>
                </a:tc>
                <a:tc>
                  <a:txBody>
                    <a:bodyPr/>
                    <a:lstStyle/>
                    <a:p>
                      <a:pPr marL="2540">
                        <a:lnSpc>
                          <a:spcPct val="100000"/>
                        </a:lnSpc>
                      </a:pPr>
                      <a:r>
                        <a:rPr sz="900" b="1" dirty="0">
                          <a:solidFill>
                            <a:srgbClr val="FF0000"/>
                          </a:solidFill>
                          <a:latin typeface="Comic Sans MS"/>
                          <a:cs typeface="Comic Sans MS"/>
                        </a:rPr>
                        <a:t>ÖDENİR</a:t>
                      </a:r>
                      <a:endParaRPr sz="900">
                        <a:latin typeface="Comic Sans MS"/>
                        <a:cs typeface="Comic Sans MS"/>
                      </a:endParaRPr>
                    </a:p>
                  </a:txBody>
                  <a:tcPr marL="0" marR="0" marT="0" marB="0">
                    <a:lnL w="7366">
                      <a:solidFill>
                        <a:srgbClr val="000000"/>
                      </a:solidFill>
                      <a:prstDash val="solid"/>
                    </a:lnL>
                    <a:lnR w="7365">
                      <a:solidFill>
                        <a:srgbClr val="000000"/>
                      </a:solidFill>
                      <a:prstDash val="solid"/>
                    </a:lnR>
                    <a:lnT w="7366">
                      <a:solidFill>
                        <a:srgbClr val="000000"/>
                      </a:solidFill>
                      <a:prstDash val="solid"/>
                    </a:lnT>
                    <a:lnB w="7366">
                      <a:solidFill>
                        <a:srgbClr val="000000"/>
                      </a:solidFill>
                      <a:prstDash val="solid"/>
                    </a:lnB>
                    <a:solidFill>
                      <a:srgbClr val="F4AF83"/>
                    </a:solidFill>
                  </a:tcPr>
                </a:tc>
                <a:tc>
                  <a:txBody>
                    <a:bodyPr/>
                    <a:lstStyle/>
                    <a:p>
                      <a:pPr marL="1905">
                        <a:lnSpc>
                          <a:spcPct val="100000"/>
                        </a:lnSpc>
                      </a:pPr>
                      <a:r>
                        <a:rPr sz="900" dirty="0">
                          <a:latin typeface="Comic Sans MS"/>
                          <a:cs typeface="Comic Sans MS"/>
                        </a:rPr>
                        <a:t>Öd</a:t>
                      </a:r>
                      <a:r>
                        <a:rPr sz="900" spc="-5" dirty="0">
                          <a:latin typeface="Comic Sans MS"/>
                          <a:cs typeface="Comic Sans MS"/>
                        </a:rPr>
                        <a:t>e</a:t>
                      </a:r>
                      <a:r>
                        <a:rPr sz="900" dirty="0">
                          <a:latin typeface="Comic Sans MS"/>
                          <a:cs typeface="Comic Sans MS"/>
                        </a:rPr>
                        <a:t>nm</a:t>
                      </a:r>
                      <a:r>
                        <a:rPr sz="900" spc="-5" dirty="0">
                          <a:latin typeface="Comic Sans MS"/>
                          <a:cs typeface="Comic Sans MS"/>
                        </a:rPr>
                        <a:t>e</a:t>
                      </a:r>
                      <a:r>
                        <a:rPr sz="900" dirty="0">
                          <a:latin typeface="Comic Sans MS"/>
                          <a:cs typeface="Comic Sans MS"/>
                        </a:rPr>
                        <a:t>z</a:t>
                      </a:r>
                      <a:endParaRPr sz="900">
                        <a:latin typeface="Comic Sans MS"/>
                        <a:cs typeface="Comic Sans MS"/>
                      </a:endParaRPr>
                    </a:p>
                  </a:txBody>
                  <a:tcPr marL="0" marR="0" marT="0" marB="0">
                    <a:lnL w="7365">
                      <a:solidFill>
                        <a:srgbClr val="000000"/>
                      </a:solidFill>
                      <a:prstDash val="solid"/>
                    </a:lnL>
                    <a:lnR w="7365">
                      <a:solidFill>
                        <a:srgbClr val="000000"/>
                      </a:solidFill>
                      <a:prstDash val="solid"/>
                    </a:lnR>
                    <a:lnT w="7366">
                      <a:solidFill>
                        <a:srgbClr val="000000"/>
                      </a:solidFill>
                      <a:prstDash val="solid"/>
                    </a:lnT>
                    <a:lnB w="7366">
                      <a:solidFill>
                        <a:srgbClr val="000000"/>
                      </a:solidFill>
                      <a:prstDash val="solid"/>
                    </a:lnB>
                    <a:solidFill>
                      <a:srgbClr val="BCD5ED"/>
                    </a:solidFill>
                  </a:tcPr>
                </a:tc>
              </a:tr>
              <a:tr h="371464">
                <a:tc>
                  <a:txBody>
                    <a:bodyPr/>
                    <a:lstStyle/>
                    <a:p>
                      <a:pPr marL="1905">
                        <a:lnSpc>
                          <a:spcPct val="100000"/>
                        </a:lnSpc>
                      </a:pPr>
                      <a:r>
                        <a:rPr sz="900" b="1" dirty="0">
                          <a:solidFill>
                            <a:srgbClr val="6F2F9F"/>
                          </a:solidFill>
                          <a:latin typeface="Comic Sans MS"/>
                          <a:cs typeface="Comic Sans MS"/>
                        </a:rPr>
                        <a:t>Seçim </a:t>
                      </a:r>
                      <a:r>
                        <a:rPr sz="900" b="1" spc="-10" dirty="0">
                          <a:solidFill>
                            <a:srgbClr val="6F2F9F"/>
                          </a:solidFill>
                          <a:latin typeface="Comic Sans MS"/>
                          <a:cs typeface="Comic Sans MS"/>
                        </a:rPr>
                        <a:t>T</a:t>
                      </a:r>
                      <a:r>
                        <a:rPr sz="900" b="1" dirty="0">
                          <a:solidFill>
                            <a:srgbClr val="6F2F9F"/>
                          </a:solidFill>
                          <a:latin typeface="Comic Sans MS"/>
                          <a:cs typeface="Comic Sans MS"/>
                        </a:rPr>
                        <a:t>atil</a:t>
                      </a:r>
                      <a:r>
                        <a:rPr sz="900" b="1" spc="-5" dirty="0">
                          <a:solidFill>
                            <a:srgbClr val="6F2F9F"/>
                          </a:solidFill>
                          <a:latin typeface="Comic Sans MS"/>
                          <a:cs typeface="Comic Sans MS"/>
                        </a:rPr>
                        <a:t>l</a:t>
                      </a:r>
                      <a:r>
                        <a:rPr sz="900" b="1" dirty="0">
                          <a:solidFill>
                            <a:srgbClr val="6F2F9F"/>
                          </a:solidFill>
                          <a:latin typeface="Comic Sans MS"/>
                          <a:cs typeface="Comic Sans MS"/>
                        </a:rPr>
                        <a:t>e</a:t>
                      </a:r>
                      <a:r>
                        <a:rPr sz="900" b="1" spc="-5" dirty="0">
                          <a:solidFill>
                            <a:srgbClr val="6F2F9F"/>
                          </a:solidFill>
                          <a:latin typeface="Comic Sans MS"/>
                          <a:cs typeface="Comic Sans MS"/>
                        </a:rPr>
                        <a:t>r</a:t>
                      </a:r>
                      <a:r>
                        <a:rPr sz="900" b="1" dirty="0">
                          <a:solidFill>
                            <a:srgbClr val="6F2F9F"/>
                          </a:solidFill>
                          <a:latin typeface="Comic Sans MS"/>
                          <a:cs typeface="Comic Sans MS"/>
                        </a:rPr>
                        <a:t>i</a:t>
                      </a:r>
                      <a:endParaRPr sz="900">
                        <a:latin typeface="Comic Sans MS"/>
                        <a:cs typeface="Comic Sans MS"/>
                      </a:endParaRPr>
                    </a:p>
                  </a:txBody>
                  <a:tcPr marL="0" marR="0" marT="0" marB="0">
                    <a:lnL w="7365">
                      <a:solidFill>
                        <a:srgbClr val="000000"/>
                      </a:solidFill>
                      <a:prstDash val="solid"/>
                    </a:lnL>
                    <a:lnR w="7366">
                      <a:solidFill>
                        <a:srgbClr val="000000"/>
                      </a:solidFill>
                      <a:prstDash val="solid"/>
                    </a:lnR>
                    <a:lnT w="7366">
                      <a:solidFill>
                        <a:srgbClr val="000000"/>
                      </a:solidFill>
                      <a:prstDash val="solid"/>
                    </a:lnT>
                    <a:lnB w="7365">
                      <a:solidFill>
                        <a:srgbClr val="000000"/>
                      </a:solidFill>
                      <a:prstDash val="solid"/>
                    </a:lnB>
                  </a:tcPr>
                </a:tc>
                <a:tc>
                  <a:txBody>
                    <a:bodyPr/>
                    <a:lstStyle/>
                    <a:p>
                      <a:pPr marL="1905">
                        <a:lnSpc>
                          <a:spcPct val="100000"/>
                        </a:lnSpc>
                      </a:pPr>
                      <a:r>
                        <a:rPr sz="900" dirty="0">
                          <a:latin typeface="Arial Unicode MS"/>
                          <a:cs typeface="Arial Unicode MS"/>
                        </a:rPr>
                        <a:t>-</a:t>
                      </a:r>
                      <a:endParaRPr sz="900">
                        <a:latin typeface="Arial Unicode MS"/>
                        <a:cs typeface="Arial Unicode MS"/>
                      </a:endParaRPr>
                    </a:p>
                  </a:txBody>
                  <a:tcPr marL="0" marR="0" marT="0" marB="0">
                    <a:lnL w="7366">
                      <a:solidFill>
                        <a:srgbClr val="000000"/>
                      </a:solidFill>
                      <a:prstDash val="solid"/>
                    </a:lnL>
                    <a:lnR w="7365">
                      <a:solidFill>
                        <a:srgbClr val="000000"/>
                      </a:solidFill>
                      <a:prstDash val="solid"/>
                    </a:lnR>
                    <a:lnT w="7366">
                      <a:solidFill>
                        <a:srgbClr val="000000"/>
                      </a:solidFill>
                      <a:prstDash val="solid"/>
                    </a:lnT>
                    <a:lnB w="7365">
                      <a:solidFill>
                        <a:srgbClr val="000000"/>
                      </a:solidFill>
                      <a:prstDash val="solid"/>
                    </a:lnB>
                  </a:tcPr>
                </a:tc>
                <a:tc>
                  <a:txBody>
                    <a:bodyPr/>
                    <a:lstStyle/>
                    <a:p>
                      <a:pPr marL="1905">
                        <a:lnSpc>
                          <a:spcPct val="100000"/>
                        </a:lnSpc>
                      </a:pPr>
                      <a:r>
                        <a:rPr sz="900" b="1" dirty="0">
                          <a:solidFill>
                            <a:srgbClr val="FF0000"/>
                          </a:solidFill>
                          <a:latin typeface="Comic Sans MS"/>
                          <a:cs typeface="Comic Sans MS"/>
                        </a:rPr>
                        <a:t>ÖDENİR</a:t>
                      </a:r>
                      <a:endParaRPr sz="900">
                        <a:latin typeface="Comic Sans MS"/>
                        <a:cs typeface="Comic Sans MS"/>
                      </a:endParaRPr>
                    </a:p>
                  </a:txBody>
                  <a:tcPr marL="0" marR="0" marT="0" marB="0">
                    <a:lnL w="7365">
                      <a:solidFill>
                        <a:srgbClr val="000000"/>
                      </a:solidFill>
                      <a:prstDash val="solid"/>
                    </a:lnL>
                    <a:lnR w="7365">
                      <a:solidFill>
                        <a:srgbClr val="000000"/>
                      </a:solidFill>
                      <a:prstDash val="solid"/>
                    </a:lnR>
                    <a:lnT w="7366">
                      <a:solidFill>
                        <a:srgbClr val="000000"/>
                      </a:solidFill>
                      <a:prstDash val="solid"/>
                    </a:lnT>
                    <a:lnB w="7365">
                      <a:solidFill>
                        <a:srgbClr val="000000"/>
                      </a:solidFill>
                      <a:prstDash val="solid"/>
                    </a:lnB>
                    <a:solidFill>
                      <a:srgbClr val="F4AF83"/>
                    </a:solidFill>
                  </a:tcPr>
                </a:tc>
                <a:tc>
                  <a:txBody>
                    <a:bodyPr/>
                    <a:lstStyle/>
                    <a:p>
                      <a:pPr marL="1905">
                        <a:lnSpc>
                          <a:spcPct val="100000"/>
                        </a:lnSpc>
                      </a:pPr>
                      <a:r>
                        <a:rPr sz="900" dirty="0">
                          <a:latin typeface="Comic Sans MS"/>
                          <a:cs typeface="Comic Sans MS"/>
                        </a:rPr>
                        <a:t>Öd</a:t>
                      </a:r>
                      <a:r>
                        <a:rPr sz="900" spc="-5" dirty="0">
                          <a:latin typeface="Comic Sans MS"/>
                          <a:cs typeface="Comic Sans MS"/>
                        </a:rPr>
                        <a:t>e</a:t>
                      </a:r>
                      <a:r>
                        <a:rPr sz="900" dirty="0">
                          <a:latin typeface="Comic Sans MS"/>
                          <a:cs typeface="Comic Sans MS"/>
                        </a:rPr>
                        <a:t>nm</a:t>
                      </a:r>
                      <a:r>
                        <a:rPr sz="900" spc="-5" dirty="0">
                          <a:latin typeface="Comic Sans MS"/>
                          <a:cs typeface="Comic Sans MS"/>
                        </a:rPr>
                        <a:t>e</a:t>
                      </a:r>
                      <a:r>
                        <a:rPr sz="900" dirty="0">
                          <a:latin typeface="Comic Sans MS"/>
                          <a:cs typeface="Comic Sans MS"/>
                        </a:rPr>
                        <a:t>z</a:t>
                      </a:r>
                      <a:endParaRPr sz="900">
                        <a:latin typeface="Comic Sans MS"/>
                        <a:cs typeface="Comic Sans MS"/>
                      </a:endParaRPr>
                    </a:p>
                  </a:txBody>
                  <a:tcPr marL="0" marR="0" marT="0" marB="0">
                    <a:lnL w="7365">
                      <a:solidFill>
                        <a:srgbClr val="000000"/>
                      </a:solidFill>
                      <a:prstDash val="solid"/>
                    </a:lnL>
                    <a:lnR w="7365">
                      <a:solidFill>
                        <a:srgbClr val="000000"/>
                      </a:solidFill>
                      <a:prstDash val="solid"/>
                    </a:lnR>
                    <a:lnT w="7366">
                      <a:solidFill>
                        <a:srgbClr val="000000"/>
                      </a:solidFill>
                      <a:prstDash val="solid"/>
                    </a:lnT>
                    <a:lnB w="7365">
                      <a:solidFill>
                        <a:srgbClr val="000000"/>
                      </a:solidFill>
                      <a:prstDash val="solid"/>
                    </a:lnB>
                    <a:solidFill>
                      <a:srgbClr val="BCD5ED"/>
                    </a:solidFill>
                  </a:tcPr>
                </a:tc>
                <a:tc>
                  <a:txBody>
                    <a:bodyPr/>
                    <a:lstStyle/>
                    <a:p>
                      <a:pPr marL="1905">
                        <a:lnSpc>
                          <a:spcPct val="100000"/>
                        </a:lnSpc>
                      </a:pPr>
                      <a:r>
                        <a:rPr sz="900" b="1" dirty="0">
                          <a:solidFill>
                            <a:srgbClr val="FF0000"/>
                          </a:solidFill>
                          <a:latin typeface="Comic Sans MS"/>
                          <a:cs typeface="Comic Sans MS"/>
                        </a:rPr>
                        <a:t>ÖDENİR</a:t>
                      </a:r>
                      <a:endParaRPr sz="900">
                        <a:latin typeface="Comic Sans MS"/>
                        <a:cs typeface="Comic Sans MS"/>
                      </a:endParaRPr>
                    </a:p>
                  </a:txBody>
                  <a:tcPr marL="0" marR="0" marT="0" marB="0">
                    <a:lnL w="7365">
                      <a:solidFill>
                        <a:srgbClr val="000000"/>
                      </a:solidFill>
                      <a:prstDash val="solid"/>
                    </a:lnL>
                    <a:lnR w="7365">
                      <a:solidFill>
                        <a:srgbClr val="000000"/>
                      </a:solidFill>
                      <a:prstDash val="solid"/>
                    </a:lnR>
                    <a:lnT w="7366">
                      <a:solidFill>
                        <a:srgbClr val="000000"/>
                      </a:solidFill>
                      <a:prstDash val="solid"/>
                    </a:lnT>
                    <a:lnB w="7365">
                      <a:solidFill>
                        <a:srgbClr val="000000"/>
                      </a:solidFill>
                      <a:prstDash val="solid"/>
                    </a:lnB>
                    <a:solidFill>
                      <a:srgbClr val="F4AF83"/>
                    </a:solidFill>
                  </a:tcPr>
                </a:tc>
                <a:tc>
                  <a:txBody>
                    <a:bodyPr/>
                    <a:lstStyle/>
                    <a:p>
                      <a:pPr marL="1905">
                        <a:lnSpc>
                          <a:spcPct val="100000"/>
                        </a:lnSpc>
                      </a:pPr>
                      <a:r>
                        <a:rPr sz="900" dirty="0">
                          <a:latin typeface="Comic Sans MS"/>
                          <a:cs typeface="Comic Sans MS"/>
                        </a:rPr>
                        <a:t>Öd</a:t>
                      </a:r>
                      <a:r>
                        <a:rPr sz="900" spc="-5" dirty="0">
                          <a:latin typeface="Comic Sans MS"/>
                          <a:cs typeface="Comic Sans MS"/>
                        </a:rPr>
                        <a:t>e</a:t>
                      </a:r>
                      <a:r>
                        <a:rPr sz="900" dirty="0">
                          <a:latin typeface="Comic Sans MS"/>
                          <a:cs typeface="Comic Sans MS"/>
                        </a:rPr>
                        <a:t>nm</a:t>
                      </a:r>
                      <a:r>
                        <a:rPr sz="900" spc="-5" dirty="0">
                          <a:latin typeface="Comic Sans MS"/>
                          <a:cs typeface="Comic Sans MS"/>
                        </a:rPr>
                        <a:t>e</a:t>
                      </a:r>
                      <a:r>
                        <a:rPr sz="900" dirty="0">
                          <a:latin typeface="Comic Sans MS"/>
                          <a:cs typeface="Comic Sans MS"/>
                        </a:rPr>
                        <a:t>z</a:t>
                      </a:r>
                      <a:endParaRPr sz="900">
                        <a:latin typeface="Comic Sans MS"/>
                        <a:cs typeface="Comic Sans MS"/>
                      </a:endParaRPr>
                    </a:p>
                  </a:txBody>
                  <a:tcPr marL="0" marR="0" marT="0" marB="0">
                    <a:lnL w="7365">
                      <a:solidFill>
                        <a:srgbClr val="000000"/>
                      </a:solidFill>
                      <a:prstDash val="solid"/>
                    </a:lnL>
                    <a:lnR w="7366">
                      <a:solidFill>
                        <a:srgbClr val="000000"/>
                      </a:solidFill>
                      <a:prstDash val="solid"/>
                    </a:lnR>
                    <a:lnT w="7366">
                      <a:solidFill>
                        <a:srgbClr val="000000"/>
                      </a:solidFill>
                      <a:prstDash val="solid"/>
                    </a:lnT>
                    <a:lnB w="7365">
                      <a:solidFill>
                        <a:srgbClr val="000000"/>
                      </a:solidFill>
                      <a:prstDash val="solid"/>
                    </a:lnB>
                    <a:solidFill>
                      <a:srgbClr val="BCD5ED"/>
                    </a:solidFill>
                  </a:tcPr>
                </a:tc>
                <a:tc>
                  <a:txBody>
                    <a:bodyPr/>
                    <a:lstStyle/>
                    <a:p>
                      <a:pPr marL="1905">
                        <a:lnSpc>
                          <a:spcPct val="100000"/>
                        </a:lnSpc>
                      </a:pPr>
                      <a:r>
                        <a:rPr sz="900" b="1" dirty="0">
                          <a:solidFill>
                            <a:srgbClr val="FF0000"/>
                          </a:solidFill>
                          <a:latin typeface="Comic Sans MS"/>
                          <a:cs typeface="Comic Sans MS"/>
                        </a:rPr>
                        <a:t>ÖDENİR</a:t>
                      </a:r>
                      <a:endParaRPr sz="900">
                        <a:latin typeface="Comic Sans MS"/>
                        <a:cs typeface="Comic Sans MS"/>
                      </a:endParaRPr>
                    </a:p>
                  </a:txBody>
                  <a:tcPr marL="0" marR="0" marT="0" marB="0">
                    <a:lnL w="7366">
                      <a:solidFill>
                        <a:srgbClr val="000000"/>
                      </a:solidFill>
                      <a:prstDash val="solid"/>
                    </a:lnL>
                    <a:lnR w="7366">
                      <a:solidFill>
                        <a:srgbClr val="000000"/>
                      </a:solidFill>
                      <a:prstDash val="solid"/>
                    </a:lnR>
                    <a:lnT w="7366">
                      <a:solidFill>
                        <a:srgbClr val="000000"/>
                      </a:solidFill>
                      <a:prstDash val="solid"/>
                    </a:lnT>
                    <a:lnB w="7365">
                      <a:solidFill>
                        <a:srgbClr val="000000"/>
                      </a:solidFill>
                      <a:prstDash val="solid"/>
                    </a:lnB>
                    <a:solidFill>
                      <a:srgbClr val="F4AF83"/>
                    </a:solidFill>
                  </a:tcPr>
                </a:tc>
                <a:tc>
                  <a:txBody>
                    <a:bodyPr/>
                    <a:lstStyle/>
                    <a:p>
                      <a:pPr marL="2540">
                        <a:lnSpc>
                          <a:spcPct val="100000"/>
                        </a:lnSpc>
                      </a:pPr>
                      <a:r>
                        <a:rPr sz="900" b="1" dirty="0">
                          <a:solidFill>
                            <a:srgbClr val="FF0000"/>
                          </a:solidFill>
                          <a:latin typeface="Comic Sans MS"/>
                          <a:cs typeface="Comic Sans MS"/>
                        </a:rPr>
                        <a:t>ÖDENİR</a:t>
                      </a:r>
                      <a:endParaRPr sz="900">
                        <a:latin typeface="Comic Sans MS"/>
                        <a:cs typeface="Comic Sans MS"/>
                      </a:endParaRPr>
                    </a:p>
                  </a:txBody>
                  <a:tcPr marL="0" marR="0" marT="0" marB="0">
                    <a:lnL w="7366">
                      <a:solidFill>
                        <a:srgbClr val="000000"/>
                      </a:solidFill>
                      <a:prstDash val="solid"/>
                    </a:lnL>
                    <a:lnR w="7365">
                      <a:solidFill>
                        <a:srgbClr val="000000"/>
                      </a:solidFill>
                      <a:prstDash val="solid"/>
                    </a:lnR>
                    <a:lnT w="7366">
                      <a:solidFill>
                        <a:srgbClr val="000000"/>
                      </a:solidFill>
                      <a:prstDash val="solid"/>
                    </a:lnT>
                    <a:lnB w="7365">
                      <a:solidFill>
                        <a:srgbClr val="000000"/>
                      </a:solidFill>
                      <a:prstDash val="solid"/>
                    </a:lnB>
                    <a:solidFill>
                      <a:srgbClr val="F4AF83"/>
                    </a:solidFill>
                  </a:tcPr>
                </a:tc>
                <a:tc>
                  <a:txBody>
                    <a:bodyPr/>
                    <a:lstStyle/>
                    <a:p>
                      <a:pPr marL="1905">
                        <a:lnSpc>
                          <a:spcPct val="100000"/>
                        </a:lnSpc>
                      </a:pPr>
                      <a:r>
                        <a:rPr sz="900" dirty="0">
                          <a:latin typeface="Comic Sans MS"/>
                          <a:cs typeface="Comic Sans MS"/>
                        </a:rPr>
                        <a:t>Öd</a:t>
                      </a:r>
                      <a:r>
                        <a:rPr sz="900" spc="-5" dirty="0">
                          <a:latin typeface="Comic Sans MS"/>
                          <a:cs typeface="Comic Sans MS"/>
                        </a:rPr>
                        <a:t>e</a:t>
                      </a:r>
                      <a:r>
                        <a:rPr sz="900" dirty="0">
                          <a:latin typeface="Comic Sans MS"/>
                          <a:cs typeface="Comic Sans MS"/>
                        </a:rPr>
                        <a:t>nm</a:t>
                      </a:r>
                      <a:r>
                        <a:rPr sz="900" spc="-5" dirty="0">
                          <a:latin typeface="Comic Sans MS"/>
                          <a:cs typeface="Comic Sans MS"/>
                        </a:rPr>
                        <a:t>e</a:t>
                      </a:r>
                      <a:r>
                        <a:rPr sz="900" dirty="0">
                          <a:latin typeface="Comic Sans MS"/>
                          <a:cs typeface="Comic Sans MS"/>
                        </a:rPr>
                        <a:t>z</a:t>
                      </a:r>
                      <a:endParaRPr sz="900">
                        <a:latin typeface="Comic Sans MS"/>
                        <a:cs typeface="Comic Sans MS"/>
                      </a:endParaRPr>
                    </a:p>
                  </a:txBody>
                  <a:tcPr marL="0" marR="0" marT="0" marB="0">
                    <a:lnL w="7365">
                      <a:solidFill>
                        <a:srgbClr val="000000"/>
                      </a:solidFill>
                      <a:prstDash val="solid"/>
                    </a:lnL>
                    <a:lnR w="7365">
                      <a:solidFill>
                        <a:srgbClr val="000000"/>
                      </a:solidFill>
                      <a:prstDash val="solid"/>
                    </a:lnR>
                    <a:lnT w="7366">
                      <a:solidFill>
                        <a:srgbClr val="000000"/>
                      </a:solidFill>
                      <a:prstDash val="solid"/>
                    </a:lnT>
                    <a:lnB w="7365">
                      <a:solidFill>
                        <a:srgbClr val="000000"/>
                      </a:solidFill>
                      <a:prstDash val="solid"/>
                    </a:lnB>
                    <a:solidFill>
                      <a:srgbClr val="BCD5ED"/>
                    </a:solidFill>
                  </a:tcPr>
                </a:tc>
              </a:tr>
              <a:tr h="385592">
                <a:tc>
                  <a:txBody>
                    <a:bodyPr/>
                    <a:lstStyle/>
                    <a:p>
                      <a:pPr marL="1905">
                        <a:lnSpc>
                          <a:spcPct val="100000"/>
                        </a:lnSpc>
                      </a:pPr>
                      <a:r>
                        <a:rPr sz="900" b="1" dirty="0">
                          <a:solidFill>
                            <a:srgbClr val="6F2F9F"/>
                          </a:solidFill>
                          <a:latin typeface="Comic Sans MS"/>
                          <a:cs typeface="Comic Sans MS"/>
                        </a:rPr>
                        <a:t>Ma</a:t>
                      </a:r>
                      <a:r>
                        <a:rPr sz="900" b="1" spc="-5" dirty="0">
                          <a:solidFill>
                            <a:srgbClr val="6F2F9F"/>
                          </a:solidFill>
                          <a:latin typeface="Comic Sans MS"/>
                          <a:cs typeface="Comic Sans MS"/>
                        </a:rPr>
                        <a:t>h</a:t>
                      </a:r>
                      <a:r>
                        <a:rPr sz="900" b="1" dirty="0">
                          <a:solidFill>
                            <a:srgbClr val="6F2F9F"/>
                          </a:solidFill>
                          <a:latin typeface="Comic Sans MS"/>
                          <a:cs typeface="Comic Sans MS"/>
                        </a:rPr>
                        <a:t>alli </a:t>
                      </a:r>
                      <a:r>
                        <a:rPr sz="900" b="1" spc="-10" dirty="0">
                          <a:solidFill>
                            <a:srgbClr val="6F2F9F"/>
                          </a:solidFill>
                          <a:latin typeface="Comic Sans MS"/>
                          <a:cs typeface="Comic Sans MS"/>
                        </a:rPr>
                        <a:t>K</a:t>
                      </a:r>
                      <a:r>
                        <a:rPr sz="900" b="1" dirty="0">
                          <a:solidFill>
                            <a:srgbClr val="6F2F9F"/>
                          </a:solidFill>
                          <a:latin typeface="Comic Sans MS"/>
                          <a:cs typeface="Comic Sans MS"/>
                        </a:rPr>
                        <a:t>ur</a:t>
                      </a:r>
                      <a:r>
                        <a:rPr sz="900" b="1" spc="-5" dirty="0">
                          <a:solidFill>
                            <a:srgbClr val="6F2F9F"/>
                          </a:solidFill>
                          <a:latin typeface="Comic Sans MS"/>
                          <a:cs typeface="Comic Sans MS"/>
                        </a:rPr>
                        <a:t>t</a:t>
                      </a:r>
                      <a:r>
                        <a:rPr sz="900" b="1" dirty="0">
                          <a:solidFill>
                            <a:srgbClr val="6F2F9F"/>
                          </a:solidFill>
                          <a:latin typeface="Comic Sans MS"/>
                          <a:cs typeface="Comic Sans MS"/>
                        </a:rPr>
                        <a:t>uluş</a:t>
                      </a:r>
                      <a:r>
                        <a:rPr sz="900" b="1" spc="-5" dirty="0">
                          <a:solidFill>
                            <a:srgbClr val="6F2F9F"/>
                          </a:solidFill>
                          <a:latin typeface="Comic Sans MS"/>
                          <a:cs typeface="Comic Sans MS"/>
                        </a:rPr>
                        <a:t> G</a:t>
                      </a:r>
                      <a:r>
                        <a:rPr sz="900" b="1" dirty="0">
                          <a:solidFill>
                            <a:srgbClr val="6F2F9F"/>
                          </a:solidFill>
                          <a:latin typeface="Comic Sans MS"/>
                          <a:cs typeface="Comic Sans MS"/>
                        </a:rPr>
                        <a:t>ünleri</a:t>
                      </a:r>
                      <a:r>
                        <a:rPr sz="900" b="1" spc="-10" dirty="0">
                          <a:solidFill>
                            <a:srgbClr val="6F2F9F"/>
                          </a:solidFill>
                          <a:latin typeface="Comic Sans MS"/>
                          <a:cs typeface="Comic Sans MS"/>
                        </a:rPr>
                        <a:t>(</a:t>
                      </a:r>
                      <a:r>
                        <a:rPr sz="900" b="1" spc="-5" dirty="0">
                          <a:solidFill>
                            <a:srgbClr val="6F2F9F"/>
                          </a:solidFill>
                          <a:latin typeface="Comic Sans MS"/>
                          <a:cs typeface="Comic Sans MS"/>
                        </a:rPr>
                        <a:t>*</a:t>
                      </a:r>
                      <a:r>
                        <a:rPr sz="900" b="1" dirty="0">
                          <a:solidFill>
                            <a:srgbClr val="6F2F9F"/>
                          </a:solidFill>
                          <a:latin typeface="Comic Sans MS"/>
                          <a:cs typeface="Comic Sans MS"/>
                        </a:rPr>
                        <a:t>)</a:t>
                      </a:r>
                      <a:endParaRPr sz="900">
                        <a:latin typeface="Comic Sans MS"/>
                        <a:cs typeface="Comic Sans MS"/>
                      </a:endParaRPr>
                    </a:p>
                  </a:txBody>
                  <a:tcPr marL="0" marR="0" marT="0" marB="0">
                    <a:lnL w="7365">
                      <a:solidFill>
                        <a:srgbClr val="000000"/>
                      </a:solidFill>
                      <a:prstDash val="solid"/>
                    </a:lnL>
                    <a:lnR w="7366">
                      <a:solidFill>
                        <a:srgbClr val="000000"/>
                      </a:solidFill>
                      <a:prstDash val="solid"/>
                    </a:lnR>
                    <a:lnT w="7365">
                      <a:solidFill>
                        <a:srgbClr val="000000"/>
                      </a:solidFill>
                      <a:prstDash val="solid"/>
                    </a:lnT>
                    <a:lnB w="7365">
                      <a:solidFill>
                        <a:srgbClr val="000000"/>
                      </a:solidFill>
                      <a:prstDash val="solid"/>
                    </a:lnB>
                  </a:tcPr>
                </a:tc>
                <a:tc>
                  <a:txBody>
                    <a:bodyPr/>
                    <a:lstStyle/>
                    <a:p>
                      <a:pPr marL="1905">
                        <a:lnSpc>
                          <a:spcPct val="100000"/>
                        </a:lnSpc>
                      </a:pPr>
                      <a:r>
                        <a:rPr sz="900" dirty="0">
                          <a:latin typeface="Arial Unicode MS"/>
                          <a:cs typeface="Arial Unicode MS"/>
                        </a:rPr>
                        <a:t>-</a:t>
                      </a:r>
                      <a:endParaRPr sz="900">
                        <a:latin typeface="Arial Unicode MS"/>
                        <a:cs typeface="Arial Unicode MS"/>
                      </a:endParaRPr>
                    </a:p>
                  </a:txBody>
                  <a:tcPr marL="0" marR="0" marT="0" marB="0">
                    <a:lnL w="7366">
                      <a:solidFill>
                        <a:srgbClr val="000000"/>
                      </a:solidFill>
                      <a:prstDash val="solid"/>
                    </a:lnL>
                    <a:lnR w="7365">
                      <a:solidFill>
                        <a:srgbClr val="000000"/>
                      </a:solidFill>
                      <a:prstDash val="solid"/>
                    </a:lnR>
                    <a:lnT w="7365">
                      <a:solidFill>
                        <a:srgbClr val="000000"/>
                      </a:solidFill>
                      <a:prstDash val="solid"/>
                    </a:lnT>
                    <a:lnB w="7365">
                      <a:solidFill>
                        <a:srgbClr val="000000"/>
                      </a:solidFill>
                      <a:prstDash val="solid"/>
                    </a:lnB>
                  </a:tcPr>
                </a:tc>
                <a:tc>
                  <a:txBody>
                    <a:bodyPr/>
                    <a:lstStyle/>
                    <a:p>
                      <a:pPr marL="1905">
                        <a:lnSpc>
                          <a:spcPct val="100000"/>
                        </a:lnSpc>
                      </a:pPr>
                      <a:r>
                        <a:rPr sz="900" b="1" dirty="0">
                          <a:solidFill>
                            <a:srgbClr val="FF0000"/>
                          </a:solidFill>
                          <a:latin typeface="Comic Sans MS"/>
                          <a:cs typeface="Comic Sans MS"/>
                        </a:rPr>
                        <a:t>ÖDENİR</a:t>
                      </a:r>
                      <a:endParaRPr sz="900">
                        <a:latin typeface="Comic Sans MS"/>
                        <a:cs typeface="Comic Sans MS"/>
                      </a:endParaRPr>
                    </a:p>
                  </a:txBody>
                  <a:tcPr marL="0" marR="0" marT="0" marB="0">
                    <a:lnL w="7365">
                      <a:solidFill>
                        <a:srgbClr val="000000"/>
                      </a:solidFill>
                      <a:prstDash val="solid"/>
                    </a:lnL>
                    <a:lnR w="7365">
                      <a:solidFill>
                        <a:srgbClr val="000000"/>
                      </a:solidFill>
                      <a:prstDash val="solid"/>
                    </a:lnR>
                    <a:lnT w="7365">
                      <a:solidFill>
                        <a:srgbClr val="000000"/>
                      </a:solidFill>
                      <a:prstDash val="solid"/>
                    </a:lnT>
                    <a:lnB w="7365">
                      <a:solidFill>
                        <a:srgbClr val="000000"/>
                      </a:solidFill>
                      <a:prstDash val="solid"/>
                    </a:lnB>
                    <a:solidFill>
                      <a:srgbClr val="F4AF83"/>
                    </a:solidFill>
                  </a:tcPr>
                </a:tc>
                <a:tc>
                  <a:txBody>
                    <a:bodyPr/>
                    <a:lstStyle/>
                    <a:p>
                      <a:pPr marL="1905">
                        <a:lnSpc>
                          <a:spcPct val="100000"/>
                        </a:lnSpc>
                      </a:pPr>
                      <a:r>
                        <a:rPr sz="900" dirty="0">
                          <a:latin typeface="Comic Sans MS"/>
                          <a:cs typeface="Comic Sans MS"/>
                        </a:rPr>
                        <a:t>Öd</a:t>
                      </a:r>
                      <a:r>
                        <a:rPr sz="900" spc="-5" dirty="0">
                          <a:latin typeface="Comic Sans MS"/>
                          <a:cs typeface="Comic Sans MS"/>
                        </a:rPr>
                        <a:t>e</a:t>
                      </a:r>
                      <a:r>
                        <a:rPr sz="900" dirty="0">
                          <a:latin typeface="Comic Sans MS"/>
                          <a:cs typeface="Comic Sans MS"/>
                        </a:rPr>
                        <a:t>nm</a:t>
                      </a:r>
                      <a:r>
                        <a:rPr sz="900" spc="-5" dirty="0">
                          <a:latin typeface="Comic Sans MS"/>
                          <a:cs typeface="Comic Sans MS"/>
                        </a:rPr>
                        <a:t>e</a:t>
                      </a:r>
                      <a:r>
                        <a:rPr sz="900" dirty="0">
                          <a:latin typeface="Comic Sans MS"/>
                          <a:cs typeface="Comic Sans MS"/>
                        </a:rPr>
                        <a:t>z</a:t>
                      </a:r>
                      <a:endParaRPr sz="900">
                        <a:latin typeface="Comic Sans MS"/>
                        <a:cs typeface="Comic Sans MS"/>
                      </a:endParaRPr>
                    </a:p>
                  </a:txBody>
                  <a:tcPr marL="0" marR="0" marT="0" marB="0">
                    <a:lnL w="7365">
                      <a:solidFill>
                        <a:srgbClr val="000000"/>
                      </a:solidFill>
                      <a:prstDash val="solid"/>
                    </a:lnL>
                    <a:lnR w="7365">
                      <a:solidFill>
                        <a:srgbClr val="000000"/>
                      </a:solidFill>
                      <a:prstDash val="solid"/>
                    </a:lnR>
                    <a:lnT w="7365">
                      <a:solidFill>
                        <a:srgbClr val="000000"/>
                      </a:solidFill>
                      <a:prstDash val="solid"/>
                    </a:lnT>
                    <a:lnB w="7365">
                      <a:solidFill>
                        <a:srgbClr val="000000"/>
                      </a:solidFill>
                      <a:prstDash val="solid"/>
                    </a:lnB>
                    <a:solidFill>
                      <a:srgbClr val="BCD5ED"/>
                    </a:solidFill>
                  </a:tcPr>
                </a:tc>
                <a:tc>
                  <a:txBody>
                    <a:bodyPr/>
                    <a:lstStyle/>
                    <a:p>
                      <a:pPr marL="1905">
                        <a:lnSpc>
                          <a:spcPct val="100000"/>
                        </a:lnSpc>
                      </a:pPr>
                      <a:r>
                        <a:rPr sz="900" b="1" dirty="0">
                          <a:solidFill>
                            <a:srgbClr val="FF0000"/>
                          </a:solidFill>
                          <a:latin typeface="Comic Sans MS"/>
                          <a:cs typeface="Comic Sans MS"/>
                        </a:rPr>
                        <a:t>ÖDENİR</a:t>
                      </a:r>
                      <a:endParaRPr sz="900">
                        <a:latin typeface="Comic Sans MS"/>
                        <a:cs typeface="Comic Sans MS"/>
                      </a:endParaRPr>
                    </a:p>
                  </a:txBody>
                  <a:tcPr marL="0" marR="0" marT="0" marB="0">
                    <a:lnL w="7365">
                      <a:solidFill>
                        <a:srgbClr val="000000"/>
                      </a:solidFill>
                      <a:prstDash val="solid"/>
                    </a:lnL>
                    <a:lnR w="7365">
                      <a:solidFill>
                        <a:srgbClr val="000000"/>
                      </a:solidFill>
                      <a:prstDash val="solid"/>
                    </a:lnR>
                    <a:lnT w="7365">
                      <a:solidFill>
                        <a:srgbClr val="000000"/>
                      </a:solidFill>
                      <a:prstDash val="solid"/>
                    </a:lnT>
                    <a:lnB w="7365">
                      <a:solidFill>
                        <a:srgbClr val="000000"/>
                      </a:solidFill>
                      <a:prstDash val="solid"/>
                    </a:lnB>
                    <a:solidFill>
                      <a:srgbClr val="F4AF83"/>
                    </a:solidFill>
                  </a:tcPr>
                </a:tc>
                <a:tc>
                  <a:txBody>
                    <a:bodyPr/>
                    <a:lstStyle/>
                    <a:p>
                      <a:pPr marL="1905">
                        <a:lnSpc>
                          <a:spcPct val="100000"/>
                        </a:lnSpc>
                      </a:pPr>
                      <a:r>
                        <a:rPr sz="900" dirty="0">
                          <a:latin typeface="Comic Sans MS"/>
                          <a:cs typeface="Comic Sans MS"/>
                        </a:rPr>
                        <a:t>Öd</a:t>
                      </a:r>
                      <a:r>
                        <a:rPr sz="900" spc="-5" dirty="0">
                          <a:latin typeface="Comic Sans MS"/>
                          <a:cs typeface="Comic Sans MS"/>
                        </a:rPr>
                        <a:t>e</a:t>
                      </a:r>
                      <a:r>
                        <a:rPr sz="900" dirty="0">
                          <a:latin typeface="Comic Sans MS"/>
                          <a:cs typeface="Comic Sans MS"/>
                        </a:rPr>
                        <a:t>nm</a:t>
                      </a:r>
                      <a:r>
                        <a:rPr sz="900" spc="-5" dirty="0">
                          <a:latin typeface="Comic Sans MS"/>
                          <a:cs typeface="Comic Sans MS"/>
                        </a:rPr>
                        <a:t>e</a:t>
                      </a:r>
                      <a:r>
                        <a:rPr sz="900" dirty="0">
                          <a:latin typeface="Comic Sans MS"/>
                          <a:cs typeface="Comic Sans MS"/>
                        </a:rPr>
                        <a:t>z</a:t>
                      </a:r>
                      <a:endParaRPr sz="900">
                        <a:latin typeface="Comic Sans MS"/>
                        <a:cs typeface="Comic Sans MS"/>
                      </a:endParaRPr>
                    </a:p>
                  </a:txBody>
                  <a:tcPr marL="0" marR="0" marT="0" marB="0">
                    <a:lnL w="7365">
                      <a:solidFill>
                        <a:srgbClr val="000000"/>
                      </a:solidFill>
                      <a:prstDash val="solid"/>
                    </a:lnL>
                    <a:lnR w="7366">
                      <a:solidFill>
                        <a:srgbClr val="000000"/>
                      </a:solidFill>
                      <a:prstDash val="solid"/>
                    </a:lnR>
                    <a:lnT w="7365">
                      <a:solidFill>
                        <a:srgbClr val="000000"/>
                      </a:solidFill>
                      <a:prstDash val="solid"/>
                    </a:lnT>
                    <a:lnB w="7365">
                      <a:solidFill>
                        <a:srgbClr val="000000"/>
                      </a:solidFill>
                      <a:prstDash val="solid"/>
                    </a:lnB>
                    <a:solidFill>
                      <a:srgbClr val="BCD5ED"/>
                    </a:solidFill>
                  </a:tcPr>
                </a:tc>
                <a:tc>
                  <a:txBody>
                    <a:bodyPr/>
                    <a:lstStyle/>
                    <a:p>
                      <a:pPr marL="1905">
                        <a:lnSpc>
                          <a:spcPct val="100000"/>
                        </a:lnSpc>
                      </a:pPr>
                      <a:r>
                        <a:rPr sz="900" b="1" dirty="0">
                          <a:solidFill>
                            <a:srgbClr val="FF0000"/>
                          </a:solidFill>
                          <a:latin typeface="Comic Sans MS"/>
                          <a:cs typeface="Comic Sans MS"/>
                        </a:rPr>
                        <a:t>ÖDENİR</a:t>
                      </a:r>
                      <a:endParaRPr sz="900">
                        <a:latin typeface="Comic Sans MS"/>
                        <a:cs typeface="Comic Sans MS"/>
                      </a:endParaRPr>
                    </a:p>
                  </a:txBody>
                  <a:tcPr marL="0" marR="0" marT="0" marB="0">
                    <a:lnL w="7366">
                      <a:solidFill>
                        <a:srgbClr val="000000"/>
                      </a:solidFill>
                      <a:prstDash val="solid"/>
                    </a:lnL>
                    <a:lnR w="7366">
                      <a:solidFill>
                        <a:srgbClr val="000000"/>
                      </a:solidFill>
                      <a:prstDash val="solid"/>
                    </a:lnR>
                    <a:lnT w="7365">
                      <a:solidFill>
                        <a:srgbClr val="000000"/>
                      </a:solidFill>
                      <a:prstDash val="solid"/>
                    </a:lnT>
                    <a:lnB w="7365">
                      <a:solidFill>
                        <a:srgbClr val="000000"/>
                      </a:solidFill>
                      <a:prstDash val="solid"/>
                    </a:lnB>
                    <a:solidFill>
                      <a:srgbClr val="F4AF83"/>
                    </a:solidFill>
                  </a:tcPr>
                </a:tc>
                <a:tc>
                  <a:txBody>
                    <a:bodyPr/>
                    <a:lstStyle/>
                    <a:p>
                      <a:pPr marL="2540">
                        <a:lnSpc>
                          <a:spcPct val="100000"/>
                        </a:lnSpc>
                      </a:pPr>
                      <a:r>
                        <a:rPr sz="900" b="1" dirty="0">
                          <a:solidFill>
                            <a:srgbClr val="FF0000"/>
                          </a:solidFill>
                          <a:latin typeface="Comic Sans MS"/>
                          <a:cs typeface="Comic Sans MS"/>
                        </a:rPr>
                        <a:t>ÖDENİR</a:t>
                      </a:r>
                      <a:endParaRPr sz="900">
                        <a:latin typeface="Comic Sans MS"/>
                        <a:cs typeface="Comic Sans MS"/>
                      </a:endParaRPr>
                    </a:p>
                  </a:txBody>
                  <a:tcPr marL="0" marR="0" marT="0" marB="0">
                    <a:lnL w="7366">
                      <a:solidFill>
                        <a:srgbClr val="000000"/>
                      </a:solidFill>
                      <a:prstDash val="solid"/>
                    </a:lnL>
                    <a:lnR w="7365">
                      <a:solidFill>
                        <a:srgbClr val="000000"/>
                      </a:solidFill>
                      <a:prstDash val="solid"/>
                    </a:lnR>
                    <a:lnT w="7365">
                      <a:solidFill>
                        <a:srgbClr val="000000"/>
                      </a:solidFill>
                      <a:prstDash val="solid"/>
                    </a:lnT>
                    <a:lnB w="7365">
                      <a:solidFill>
                        <a:srgbClr val="000000"/>
                      </a:solidFill>
                      <a:prstDash val="solid"/>
                    </a:lnB>
                    <a:solidFill>
                      <a:srgbClr val="F4AF83"/>
                    </a:solidFill>
                  </a:tcPr>
                </a:tc>
                <a:tc>
                  <a:txBody>
                    <a:bodyPr/>
                    <a:lstStyle/>
                    <a:p>
                      <a:pPr marL="1905">
                        <a:lnSpc>
                          <a:spcPct val="100000"/>
                        </a:lnSpc>
                      </a:pPr>
                      <a:r>
                        <a:rPr sz="900" dirty="0">
                          <a:latin typeface="Comic Sans MS"/>
                          <a:cs typeface="Comic Sans MS"/>
                        </a:rPr>
                        <a:t>Öd</a:t>
                      </a:r>
                      <a:r>
                        <a:rPr sz="900" spc="-5" dirty="0">
                          <a:latin typeface="Comic Sans MS"/>
                          <a:cs typeface="Comic Sans MS"/>
                        </a:rPr>
                        <a:t>e</a:t>
                      </a:r>
                      <a:r>
                        <a:rPr sz="900" dirty="0">
                          <a:latin typeface="Comic Sans MS"/>
                          <a:cs typeface="Comic Sans MS"/>
                        </a:rPr>
                        <a:t>nm</a:t>
                      </a:r>
                      <a:r>
                        <a:rPr sz="900" spc="-5" dirty="0">
                          <a:latin typeface="Comic Sans MS"/>
                          <a:cs typeface="Comic Sans MS"/>
                        </a:rPr>
                        <a:t>e</a:t>
                      </a:r>
                      <a:r>
                        <a:rPr sz="900" dirty="0">
                          <a:latin typeface="Comic Sans MS"/>
                          <a:cs typeface="Comic Sans MS"/>
                        </a:rPr>
                        <a:t>z</a:t>
                      </a:r>
                    </a:p>
                  </a:txBody>
                  <a:tcPr marL="0" marR="0" marT="0" marB="0">
                    <a:lnL w="7365">
                      <a:solidFill>
                        <a:srgbClr val="000000"/>
                      </a:solidFill>
                      <a:prstDash val="solid"/>
                    </a:lnL>
                    <a:lnR w="7365">
                      <a:solidFill>
                        <a:srgbClr val="000000"/>
                      </a:solidFill>
                      <a:prstDash val="solid"/>
                    </a:lnR>
                    <a:lnT w="7365">
                      <a:solidFill>
                        <a:srgbClr val="000000"/>
                      </a:solidFill>
                      <a:prstDash val="solid"/>
                    </a:lnT>
                    <a:lnB w="7365">
                      <a:solidFill>
                        <a:srgbClr val="000000"/>
                      </a:solidFill>
                      <a:prstDash val="solid"/>
                    </a:lnB>
                    <a:solidFill>
                      <a:srgbClr val="BCD5ED"/>
                    </a:solidFill>
                  </a:tcPr>
                </a:tc>
              </a:tr>
            </a:tbl>
          </a:graphicData>
        </a:graphic>
      </p:graphicFrame>
    </p:spTree>
    <p:extLst>
      <p:ext uri="{BB962C8B-B14F-4D97-AF65-F5344CB8AC3E}">
        <p14:creationId xmlns:p14="http://schemas.microsoft.com/office/powerpoint/2010/main" val="3666353797"/>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ln>
            <a:solidFill>
              <a:srgbClr val="FF0000"/>
            </a:solidFill>
          </a:ln>
        </p:spPr>
        <p:style>
          <a:lnRef idx="1">
            <a:schemeClr val="accent4"/>
          </a:lnRef>
          <a:fillRef idx="2">
            <a:schemeClr val="accent4"/>
          </a:fillRef>
          <a:effectRef idx="1">
            <a:schemeClr val="accent4"/>
          </a:effectRef>
          <a:fontRef idx="minor">
            <a:schemeClr val="dk1"/>
          </a:fontRef>
        </p:style>
        <p:txBody>
          <a:bodyPr>
            <a:normAutofit fontScale="90000"/>
          </a:bodyPr>
          <a:lstStyle/>
          <a:p>
            <a:r>
              <a:rPr lang="tr-TR" dirty="0" smtClean="0"/>
              <a:t>YÖNETİCİLERİN MAAŞ KARŞILIĞI HARİCİ İSTEĞE BAĞLI DERSLERE GİRMELERİ – KURS GÖREVLERİ</a:t>
            </a:r>
            <a:endParaRPr lang="tr-TR" dirty="0"/>
          </a:p>
        </p:txBody>
      </p:sp>
      <p:sp>
        <p:nvSpPr>
          <p:cNvPr id="3" name="İçerik Yer Tutucusu 2"/>
          <p:cNvSpPr>
            <a:spLocks noGrp="1"/>
          </p:cNvSpPr>
          <p:nvPr>
            <p:ph idx="1"/>
          </p:nvPr>
        </p:nvSpPr>
        <p:spPr/>
        <p:txBody>
          <a:bodyPr/>
          <a:lstStyle/>
          <a:p>
            <a:endParaRPr lang="tr-TR" dirty="0" smtClean="0"/>
          </a:p>
          <a:p>
            <a:r>
              <a:rPr lang="tr-TR" dirty="0" smtClean="0"/>
              <a:t>Yöneticiler </a:t>
            </a:r>
            <a:r>
              <a:rPr lang="tr-TR" dirty="0" smtClean="0"/>
              <a:t>kendi </a:t>
            </a:r>
            <a:r>
              <a:rPr lang="tr-TR" dirty="0" smtClean="0"/>
              <a:t>alanlarında</a:t>
            </a:r>
            <a:r>
              <a:rPr lang="tr-TR" dirty="0"/>
              <a:t> </a:t>
            </a:r>
            <a:r>
              <a:rPr lang="tr-TR" dirty="0" smtClean="0"/>
              <a:t>6 saat maaş karşılığının üstüne 6 saatte ek ders ücreti karşılığında, o alanda </a:t>
            </a:r>
            <a:r>
              <a:rPr lang="tr-TR" dirty="0" smtClean="0"/>
              <a:t>öğretmen </a:t>
            </a:r>
            <a:r>
              <a:rPr lang="tr-TR" dirty="0" smtClean="0"/>
              <a:t>yoksa </a:t>
            </a:r>
            <a:r>
              <a:rPr lang="tr-TR" dirty="0" smtClean="0"/>
              <a:t> derse girebilir. </a:t>
            </a:r>
            <a:r>
              <a:rPr lang="tr-TR" dirty="0" smtClean="0"/>
              <a:t>DYK </a:t>
            </a:r>
            <a:r>
              <a:rPr lang="tr-TR" dirty="0" err="1" smtClean="0"/>
              <a:t>larda</a:t>
            </a:r>
            <a:r>
              <a:rPr lang="tr-TR" dirty="0" smtClean="0"/>
              <a:t> en fazla 10 saat görev alabilir</a:t>
            </a:r>
            <a:r>
              <a:rPr lang="tr-TR" dirty="0" smtClean="0"/>
              <a:t>.</a:t>
            </a:r>
          </a:p>
          <a:p>
            <a:pPr marL="0" indent="0">
              <a:buNone/>
            </a:pPr>
            <a:endParaRPr lang="tr-TR" dirty="0" smtClean="0"/>
          </a:p>
          <a:p>
            <a:r>
              <a:rPr lang="tr-TR" dirty="0" smtClean="0"/>
              <a:t>Gerek normal program dahilindeki derslerde gerek kurslarda öncelik öğretmenindir. Öğretmen varken yöneticinin ders alması doğru olmaz.</a:t>
            </a:r>
            <a:endParaRPr lang="tr-TR" dirty="0"/>
          </a:p>
        </p:txBody>
      </p:sp>
    </p:spTree>
    <p:extLst>
      <p:ext uri="{BB962C8B-B14F-4D97-AF65-F5344CB8AC3E}">
        <p14:creationId xmlns:p14="http://schemas.microsoft.com/office/powerpoint/2010/main" val="2654995832"/>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8100000" scaled="1"/>
            <a:tileRect/>
          </a:gradFill>
          <a:ln>
            <a:solidFill>
              <a:srgbClr val="002060"/>
            </a:solidFill>
          </a:ln>
        </p:spPr>
        <p:txBody>
          <a:bodyPr/>
          <a:lstStyle/>
          <a:p>
            <a:r>
              <a:rPr lang="tr-TR" dirty="0" smtClean="0"/>
              <a:t>EĞİTİME HAZIRLIK ÖDENEĞİ</a:t>
            </a:r>
            <a:endParaRPr lang="tr-TR" dirty="0"/>
          </a:p>
        </p:txBody>
      </p:sp>
      <p:sp>
        <p:nvSpPr>
          <p:cNvPr id="3" name="İçerik Yer Tutucusu 2"/>
          <p:cNvSpPr>
            <a:spLocks noGrp="1"/>
          </p:cNvSpPr>
          <p:nvPr>
            <p:ph idx="1"/>
          </p:nvPr>
        </p:nvSpPr>
        <p:spPr/>
        <p:txBody>
          <a:bodyPr/>
          <a:lstStyle/>
          <a:p>
            <a:pPr marL="0" indent="0">
              <a:buNone/>
            </a:pPr>
            <a:r>
              <a:rPr lang="tr-TR" dirty="0" smtClean="0"/>
              <a:t>Eylül ayında görevde olanlara %100,</a:t>
            </a:r>
          </a:p>
          <a:p>
            <a:pPr marL="0" indent="0">
              <a:buNone/>
            </a:pPr>
            <a:r>
              <a:rPr lang="tr-TR" dirty="0" smtClean="0"/>
              <a:t>Eylül ayından sonra 1. Dönem ders bitimine kadar göreve başlayanlara %75,</a:t>
            </a:r>
          </a:p>
          <a:p>
            <a:pPr marL="514350" indent="-514350">
              <a:buAutoNum type="arabicPeriod"/>
            </a:pPr>
            <a:r>
              <a:rPr lang="tr-TR" dirty="0" smtClean="0"/>
              <a:t>Dönemden sonra göreve başlayanlara %50 ödenir.</a:t>
            </a:r>
          </a:p>
          <a:p>
            <a:pPr marL="0" indent="0">
              <a:buNone/>
            </a:pPr>
            <a:r>
              <a:rPr lang="tr-TR" dirty="0" smtClean="0"/>
              <a:t>Doğum iznindekiler başladıkları tarihteki yüzdelikten </a:t>
            </a:r>
            <a:r>
              <a:rPr lang="tr-TR" dirty="0" err="1" smtClean="0"/>
              <a:t>faydalınır</a:t>
            </a:r>
            <a:r>
              <a:rPr lang="tr-TR" dirty="0" smtClean="0"/>
              <a:t>. (DPB görüşü)</a:t>
            </a:r>
            <a:endParaRPr lang="tr-TR" dirty="0"/>
          </a:p>
        </p:txBody>
      </p:sp>
    </p:spTree>
    <p:extLst>
      <p:ext uri="{BB962C8B-B14F-4D97-AF65-F5344CB8AC3E}">
        <p14:creationId xmlns:p14="http://schemas.microsoft.com/office/powerpoint/2010/main" val="1370494769"/>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gradFill flip="none" rotWithShape="1">
            <a:gsLst>
              <a:gs pos="0">
                <a:schemeClr val="accent2">
                  <a:tint val="66000"/>
                  <a:satMod val="160000"/>
                </a:schemeClr>
              </a:gs>
              <a:gs pos="50000">
                <a:schemeClr val="accent2">
                  <a:tint val="44500"/>
                  <a:satMod val="160000"/>
                </a:schemeClr>
              </a:gs>
              <a:gs pos="100000">
                <a:schemeClr val="accent2">
                  <a:tint val="23500"/>
                  <a:satMod val="160000"/>
                </a:schemeClr>
              </a:gs>
            </a:gsLst>
            <a:lin ang="2700000" scaled="1"/>
            <a:tileRect/>
          </a:gradFill>
          <a:ln w="38100">
            <a:solidFill>
              <a:srgbClr val="FFC000"/>
            </a:solidFill>
          </a:ln>
        </p:spPr>
        <p:style>
          <a:lnRef idx="2">
            <a:schemeClr val="accent2">
              <a:shade val="50000"/>
            </a:schemeClr>
          </a:lnRef>
          <a:fillRef idx="1">
            <a:schemeClr val="accent2"/>
          </a:fillRef>
          <a:effectRef idx="0">
            <a:schemeClr val="accent2"/>
          </a:effectRef>
          <a:fontRef idx="minor">
            <a:schemeClr val="lt1"/>
          </a:fontRef>
        </p:style>
        <p:txBody>
          <a:bodyPr/>
          <a:lstStyle/>
          <a:p>
            <a:r>
              <a:rPr lang="tr-TR" dirty="0" smtClean="0"/>
              <a:t>DERS DIŞI HAZIRLIK VE PLANLAMA ÜCRETİ</a:t>
            </a:r>
            <a:endParaRPr lang="tr-TR" dirty="0"/>
          </a:p>
        </p:txBody>
      </p:sp>
      <p:sp>
        <p:nvSpPr>
          <p:cNvPr id="3" name="İçerik Yer Tutucusu 2"/>
          <p:cNvSpPr>
            <a:spLocks noGrp="1"/>
          </p:cNvSpPr>
          <p:nvPr>
            <p:ph idx="1"/>
          </p:nvPr>
        </p:nvSpPr>
        <p:spPr/>
        <p:txBody>
          <a:bodyPr/>
          <a:lstStyle/>
          <a:p>
            <a:r>
              <a:rPr lang="tr-TR" dirty="0" smtClean="0"/>
              <a:t>Sadece öğretmenlere ödenir.</a:t>
            </a:r>
          </a:p>
          <a:p>
            <a:r>
              <a:rPr lang="tr-TR" dirty="0" smtClean="0"/>
              <a:t>En fazla 3 saattir.</a:t>
            </a:r>
          </a:p>
          <a:p>
            <a:r>
              <a:rPr lang="tr-TR" dirty="0" smtClean="0"/>
              <a:t>Rehberlik dersi etki eder.</a:t>
            </a:r>
          </a:p>
          <a:p>
            <a:r>
              <a:rPr lang="tr-TR" dirty="0" err="1" smtClean="0"/>
              <a:t>Dyk</a:t>
            </a:r>
            <a:r>
              <a:rPr lang="tr-TR" dirty="0" smtClean="0"/>
              <a:t> – </a:t>
            </a:r>
            <a:r>
              <a:rPr lang="tr-TR" dirty="0" err="1" smtClean="0"/>
              <a:t>iyep</a:t>
            </a:r>
            <a:r>
              <a:rPr lang="tr-TR" dirty="0" smtClean="0"/>
              <a:t> ders yüküne eklenir.</a:t>
            </a:r>
            <a:endParaRPr lang="tr-TR" dirty="0"/>
          </a:p>
        </p:txBody>
      </p:sp>
    </p:spTree>
    <p:extLst>
      <p:ext uri="{BB962C8B-B14F-4D97-AF65-F5344CB8AC3E}">
        <p14:creationId xmlns:p14="http://schemas.microsoft.com/office/powerpoint/2010/main" val="1080350290"/>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38175" y="365126"/>
            <a:ext cx="10715625" cy="1301750"/>
          </a:xfrm>
          <a:gradFill flip="none" rotWithShape="1">
            <a:gsLst>
              <a:gs pos="0">
                <a:srgbClr val="FF9933">
                  <a:shade val="30000"/>
                  <a:satMod val="115000"/>
                </a:srgbClr>
              </a:gs>
              <a:gs pos="50000">
                <a:srgbClr val="FF9933">
                  <a:shade val="67500"/>
                  <a:satMod val="115000"/>
                </a:srgbClr>
              </a:gs>
              <a:gs pos="100000">
                <a:srgbClr val="FF9933">
                  <a:shade val="100000"/>
                  <a:satMod val="115000"/>
                </a:srgbClr>
              </a:gs>
            </a:gsLst>
            <a:path path="circle">
              <a:fillToRect l="50000" t="50000" r="50000" b="50000"/>
            </a:path>
            <a:tileRect/>
          </a:gradFill>
          <a:ln>
            <a:solidFill>
              <a:srgbClr val="0070C0"/>
            </a:solidFill>
          </a:ln>
        </p:spPr>
        <p:txBody>
          <a:bodyPr>
            <a:normAutofit/>
          </a:bodyPr>
          <a:lstStyle/>
          <a:p>
            <a:r>
              <a:rPr lang="tr-TR" dirty="0" smtClean="0"/>
              <a:t>ÖĞRENCİ SOSYAL KİŞİLİK HİZMETLERİ ÜCRETİ (SINIF REHBERLİĞİ  - SOSYAL KULÜP)</a:t>
            </a:r>
            <a:endParaRPr lang="tr-TR" dirty="0"/>
          </a:p>
        </p:txBody>
      </p:sp>
      <p:sp>
        <p:nvSpPr>
          <p:cNvPr id="3" name="İçerik Yer Tutucusu 2"/>
          <p:cNvSpPr>
            <a:spLocks noGrp="1"/>
          </p:cNvSpPr>
          <p:nvPr>
            <p:ph idx="1"/>
          </p:nvPr>
        </p:nvSpPr>
        <p:spPr/>
        <p:txBody>
          <a:bodyPr/>
          <a:lstStyle/>
          <a:p>
            <a:pPr marL="0" indent="0">
              <a:buNone/>
            </a:pPr>
            <a:endParaRPr lang="tr-TR" dirty="0" smtClean="0"/>
          </a:p>
          <a:p>
            <a:pPr marL="0" indent="0">
              <a:buNone/>
            </a:pPr>
            <a:r>
              <a:rPr lang="tr-TR" dirty="0" smtClean="0"/>
              <a:t>Haftada </a:t>
            </a:r>
            <a:r>
              <a:rPr lang="tr-TR" dirty="0" smtClean="0"/>
              <a:t>1 saat bile derse girerse öğretmen sınıf rehberliğinden 2 saat ücret alır. Rehberlik dersine girilip girilmemesi bu 2 saate etki etmez, sadece 10 a biri etkiler</a:t>
            </a:r>
            <a:r>
              <a:rPr lang="tr-TR" dirty="0" smtClean="0"/>
              <a:t>.</a:t>
            </a:r>
          </a:p>
          <a:p>
            <a:pPr marL="0" indent="0">
              <a:buNone/>
            </a:pPr>
            <a:endParaRPr lang="tr-TR" dirty="0" smtClean="0"/>
          </a:p>
          <a:p>
            <a:pPr marL="0" indent="0">
              <a:buNone/>
            </a:pPr>
            <a:r>
              <a:rPr lang="tr-TR" dirty="0" smtClean="0"/>
              <a:t>Alan bölüm şeflerine öğrenci sosyal kişilik hizmetleri kapsamında ödeme yapılmaz.</a:t>
            </a:r>
            <a:endParaRPr lang="tr-TR" dirty="0"/>
          </a:p>
        </p:txBody>
      </p:sp>
    </p:spTree>
    <p:extLst>
      <p:ext uri="{BB962C8B-B14F-4D97-AF65-F5344CB8AC3E}">
        <p14:creationId xmlns:p14="http://schemas.microsoft.com/office/powerpoint/2010/main" val="367098875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gradFill flip="none" rotWithShape="1">
            <a:gsLst>
              <a:gs pos="0">
                <a:schemeClr val="accent2">
                  <a:lumMod val="60000"/>
                  <a:lumOff val="40000"/>
                  <a:shade val="30000"/>
                  <a:satMod val="115000"/>
                </a:schemeClr>
              </a:gs>
              <a:gs pos="50000">
                <a:schemeClr val="accent2">
                  <a:lumMod val="60000"/>
                  <a:lumOff val="40000"/>
                  <a:shade val="67500"/>
                  <a:satMod val="115000"/>
                </a:schemeClr>
              </a:gs>
              <a:gs pos="100000">
                <a:schemeClr val="accent2">
                  <a:lumMod val="60000"/>
                  <a:lumOff val="40000"/>
                  <a:shade val="100000"/>
                  <a:satMod val="115000"/>
                </a:schemeClr>
              </a:gs>
            </a:gsLst>
            <a:path path="circle">
              <a:fillToRect l="50000" t="50000" r="50000" b="50000"/>
            </a:path>
            <a:tileRect/>
          </a:gradFill>
        </p:spPr>
        <p:txBody>
          <a:bodyPr/>
          <a:lstStyle/>
          <a:p>
            <a:r>
              <a:rPr lang="tr-TR" dirty="0" smtClean="0"/>
              <a:t>NÖBET ÜCRETİ</a:t>
            </a:r>
            <a:endParaRPr lang="tr-TR" dirty="0"/>
          </a:p>
        </p:txBody>
      </p:sp>
      <p:sp>
        <p:nvSpPr>
          <p:cNvPr id="3" name="İçerik Yer Tutucusu 2"/>
          <p:cNvSpPr>
            <a:spLocks noGrp="1"/>
          </p:cNvSpPr>
          <p:nvPr>
            <p:ph idx="1"/>
          </p:nvPr>
        </p:nvSpPr>
        <p:spPr/>
        <p:txBody>
          <a:bodyPr/>
          <a:lstStyle/>
          <a:p>
            <a:endParaRPr lang="tr-TR" dirty="0" smtClean="0"/>
          </a:p>
          <a:p>
            <a:r>
              <a:rPr lang="tr-TR" dirty="0" smtClean="0"/>
              <a:t>En </a:t>
            </a:r>
            <a:r>
              <a:rPr lang="tr-TR" dirty="0" smtClean="0"/>
              <a:t>fazla 3 saat ( nöbet birden fazla olsa bile)</a:t>
            </a:r>
          </a:p>
          <a:p>
            <a:r>
              <a:rPr lang="tr-TR" dirty="0" smtClean="0"/>
              <a:t>Fiili olarak yapılması şarttır. Görevli izinli olunan günlerde, milli bayramlarda vs. fiili tutulmadığı için ödenmez.</a:t>
            </a:r>
          </a:p>
          <a:p>
            <a:r>
              <a:rPr lang="tr-TR" dirty="0" smtClean="0"/>
              <a:t>Müdür ve müdür başyardımcılarına ödenmez.</a:t>
            </a:r>
          </a:p>
          <a:p>
            <a:r>
              <a:rPr lang="tr-TR" dirty="0" smtClean="0"/>
              <a:t>Rehber öğretmenlere nöbet görevi verilmez.</a:t>
            </a:r>
          </a:p>
          <a:p>
            <a:pPr marL="0" indent="0">
              <a:buNone/>
            </a:pPr>
            <a:endParaRPr lang="tr-TR" dirty="0" smtClean="0"/>
          </a:p>
          <a:p>
            <a:endParaRPr lang="tr-TR" dirty="0" smtClean="0"/>
          </a:p>
          <a:p>
            <a:endParaRPr lang="tr-TR" dirty="0"/>
          </a:p>
        </p:txBody>
      </p:sp>
    </p:spTree>
    <p:extLst>
      <p:ext uri="{BB962C8B-B14F-4D97-AF65-F5344CB8AC3E}">
        <p14:creationId xmlns:p14="http://schemas.microsoft.com/office/powerpoint/2010/main" val="3150283622"/>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gradFill flip="none" rotWithShape="1">
            <a:gsLst>
              <a:gs pos="0">
                <a:schemeClr val="accent2">
                  <a:lumMod val="40000"/>
                  <a:lumOff val="60000"/>
                  <a:shade val="30000"/>
                  <a:satMod val="115000"/>
                </a:schemeClr>
              </a:gs>
              <a:gs pos="50000">
                <a:schemeClr val="accent2">
                  <a:lumMod val="40000"/>
                  <a:lumOff val="60000"/>
                  <a:shade val="67500"/>
                  <a:satMod val="115000"/>
                </a:schemeClr>
              </a:gs>
              <a:gs pos="100000">
                <a:schemeClr val="accent2">
                  <a:lumMod val="40000"/>
                  <a:lumOff val="60000"/>
                  <a:shade val="100000"/>
                  <a:satMod val="115000"/>
                </a:schemeClr>
              </a:gs>
            </a:gsLst>
            <a:path path="circle">
              <a:fillToRect l="100000" t="100000"/>
            </a:path>
            <a:tileRect r="-100000" b="-100000"/>
          </a:gradFill>
        </p:spPr>
        <p:txBody>
          <a:bodyPr/>
          <a:lstStyle/>
          <a:p>
            <a:r>
              <a:rPr lang="tr-TR" dirty="0" smtClean="0"/>
              <a:t>İŞLETMELERDE BECERİ EĞİTİMİ </a:t>
            </a:r>
            <a:endParaRPr lang="tr-TR" dirty="0"/>
          </a:p>
        </p:txBody>
      </p:sp>
      <p:sp>
        <p:nvSpPr>
          <p:cNvPr id="3" name="İçerik Yer Tutucusu 2"/>
          <p:cNvSpPr>
            <a:spLocks noGrp="1"/>
          </p:cNvSpPr>
          <p:nvPr>
            <p:ph idx="1"/>
          </p:nvPr>
        </p:nvSpPr>
        <p:spPr/>
        <p:txBody>
          <a:bodyPr/>
          <a:lstStyle/>
          <a:p>
            <a:endParaRPr lang="tr-TR" dirty="0" smtClean="0"/>
          </a:p>
          <a:p>
            <a:r>
              <a:rPr lang="tr-TR" dirty="0" smtClean="0"/>
              <a:t>Bir </a:t>
            </a:r>
            <a:r>
              <a:rPr lang="tr-TR" dirty="0" smtClean="0"/>
              <a:t>gün için en fazla 8 saat olmak üzere haftada en fazla16 saat ödenir</a:t>
            </a:r>
            <a:r>
              <a:rPr lang="tr-TR" dirty="0" smtClean="0"/>
              <a:t>.</a:t>
            </a:r>
          </a:p>
          <a:p>
            <a:pPr marL="0" indent="0">
              <a:buNone/>
            </a:pPr>
            <a:endParaRPr lang="tr-TR" dirty="0" smtClean="0"/>
          </a:p>
          <a:p>
            <a:r>
              <a:rPr lang="tr-TR" dirty="0" smtClean="0"/>
              <a:t>Alan zümresinde kaç saat ödeneceği kararlaştırılır. Kamu zararına haksız ödemeye yol </a:t>
            </a:r>
            <a:r>
              <a:rPr lang="tr-TR" dirty="0" smtClean="0"/>
              <a:t>açılmamalı</a:t>
            </a:r>
          </a:p>
          <a:p>
            <a:endParaRPr lang="tr-TR" dirty="0" smtClean="0"/>
          </a:p>
          <a:p>
            <a:r>
              <a:rPr lang="tr-TR" dirty="0" smtClean="0"/>
              <a:t>İşletmenin uzaklığı, gidilen işletme sayısı, gruptaki öğrenci sayısı göz önünde bulundurulur.</a:t>
            </a:r>
          </a:p>
          <a:p>
            <a:endParaRPr lang="tr-TR" dirty="0" smtClean="0"/>
          </a:p>
          <a:p>
            <a:endParaRPr lang="tr-TR" dirty="0"/>
          </a:p>
        </p:txBody>
      </p:sp>
    </p:spTree>
    <p:extLst>
      <p:ext uri="{BB962C8B-B14F-4D97-AF65-F5344CB8AC3E}">
        <p14:creationId xmlns:p14="http://schemas.microsoft.com/office/powerpoint/2010/main" val="3223826586"/>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gradFill flip="none" rotWithShape="1">
            <a:gsLst>
              <a:gs pos="0">
                <a:schemeClr val="accent4">
                  <a:lumMod val="40000"/>
                  <a:lumOff val="60000"/>
                  <a:shade val="30000"/>
                  <a:satMod val="115000"/>
                </a:schemeClr>
              </a:gs>
              <a:gs pos="50000">
                <a:schemeClr val="accent4">
                  <a:lumMod val="40000"/>
                  <a:lumOff val="60000"/>
                  <a:shade val="67500"/>
                  <a:satMod val="115000"/>
                </a:schemeClr>
              </a:gs>
              <a:gs pos="100000">
                <a:schemeClr val="accent4">
                  <a:lumMod val="40000"/>
                  <a:lumOff val="60000"/>
                  <a:shade val="100000"/>
                  <a:satMod val="115000"/>
                </a:schemeClr>
              </a:gs>
            </a:gsLst>
            <a:lin ang="5400000" scaled="1"/>
            <a:tileRect/>
          </a:gradFill>
        </p:spPr>
        <p:txBody>
          <a:bodyPr/>
          <a:lstStyle/>
          <a:p>
            <a:r>
              <a:rPr lang="tr-TR" dirty="0" smtClean="0"/>
              <a:t>DYK EK DERS ÖDEMELERİ</a:t>
            </a:r>
            <a:endParaRPr lang="tr-TR" dirty="0"/>
          </a:p>
        </p:txBody>
      </p:sp>
      <p:sp>
        <p:nvSpPr>
          <p:cNvPr id="3" name="İçerik Yer Tutucusu 2"/>
          <p:cNvSpPr>
            <a:spLocks noGrp="1"/>
          </p:cNvSpPr>
          <p:nvPr>
            <p:ph idx="1"/>
          </p:nvPr>
        </p:nvSpPr>
        <p:spPr/>
        <p:txBody>
          <a:bodyPr/>
          <a:lstStyle/>
          <a:p>
            <a:r>
              <a:rPr lang="tr-TR" dirty="0" err="1" smtClean="0"/>
              <a:t>Dyk</a:t>
            </a:r>
            <a:r>
              <a:rPr lang="tr-TR" dirty="0" smtClean="0"/>
              <a:t> dahil bir öğretmene en fazla 40 saat ders görevi verilir.</a:t>
            </a:r>
          </a:p>
          <a:p>
            <a:r>
              <a:rPr lang="tr-TR" dirty="0" smtClean="0"/>
              <a:t>Akşam 18’den sonra ve </a:t>
            </a:r>
            <a:r>
              <a:rPr lang="tr-TR" dirty="0" err="1" smtClean="0"/>
              <a:t>haftasonu</a:t>
            </a:r>
            <a:r>
              <a:rPr lang="tr-TR" dirty="0" smtClean="0"/>
              <a:t> yapılan DYK </a:t>
            </a:r>
            <a:r>
              <a:rPr lang="tr-TR" dirty="0" err="1" smtClean="0"/>
              <a:t>lar</a:t>
            </a:r>
            <a:r>
              <a:rPr lang="tr-TR" dirty="0" smtClean="0"/>
              <a:t> DYK gece diğerleri gündüz olarak ödenir.</a:t>
            </a:r>
          </a:p>
          <a:p>
            <a:r>
              <a:rPr lang="tr-TR" dirty="0" smtClean="0"/>
              <a:t>Maaş karşılığı dersini doldurmayan öğretmen ya da yöneticinin DYK dersleri öncelikle maaş karşılığından sayılır. ( </a:t>
            </a:r>
            <a:r>
              <a:rPr lang="tr-TR" dirty="0" err="1" smtClean="0"/>
              <a:t>Haftasonları</a:t>
            </a:r>
            <a:r>
              <a:rPr lang="tr-TR" dirty="0" smtClean="0"/>
              <a:t> hariç)</a:t>
            </a:r>
          </a:p>
          <a:p>
            <a:r>
              <a:rPr lang="tr-TR" dirty="0" smtClean="0"/>
              <a:t>Öncelikle okuldaki öğretmen olmak üzere eğitim bölgesinde istekli öğretmen varsa yönetici </a:t>
            </a:r>
            <a:r>
              <a:rPr lang="tr-TR" dirty="0" smtClean="0"/>
              <a:t>DYK’ </a:t>
            </a:r>
            <a:r>
              <a:rPr lang="tr-TR" dirty="0" err="1" smtClean="0"/>
              <a:t>larda</a:t>
            </a:r>
            <a:r>
              <a:rPr lang="tr-TR" dirty="0" smtClean="0"/>
              <a:t> görev alamaz.</a:t>
            </a:r>
          </a:p>
          <a:p>
            <a:r>
              <a:rPr lang="tr-TR" dirty="0" smtClean="0"/>
              <a:t>Hafta sonları </a:t>
            </a:r>
            <a:r>
              <a:rPr lang="tr-TR" dirty="0" smtClean="0"/>
              <a:t>her gün için 1 yöneticiye 2 saat artırımlı nöbet ücreti ödenir</a:t>
            </a:r>
            <a:r>
              <a:rPr lang="tr-TR" dirty="0" smtClean="0"/>
              <a:t>. Bu ücret DYK gündüz olarak ödenir.</a:t>
            </a:r>
            <a:endParaRPr lang="tr-TR" dirty="0" smtClean="0"/>
          </a:p>
          <a:p>
            <a:pPr marL="0" indent="0">
              <a:buNone/>
            </a:pPr>
            <a:endParaRPr lang="tr-TR" dirty="0" smtClean="0"/>
          </a:p>
          <a:p>
            <a:endParaRPr lang="tr-TR" dirty="0"/>
          </a:p>
        </p:txBody>
      </p:sp>
    </p:spTree>
    <p:extLst>
      <p:ext uri="{BB962C8B-B14F-4D97-AF65-F5344CB8AC3E}">
        <p14:creationId xmlns:p14="http://schemas.microsoft.com/office/powerpoint/2010/main" val="804706170"/>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İçerik Yer Tutucusu 3"/>
          <p:cNvGraphicFramePr>
            <a:graphicFrameLocks noGrp="1" noChangeAspect="1"/>
          </p:cNvGraphicFramePr>
          <p:nvPr>
            <p:ph idx="1"/>
            <p:extLst>
              <p:ext uri="{D42A27DB-BD31-4B8C-83A1-F6EECF244321}">
                <p14:modId xmlns:p14="http://schemas.microsoft.com/office/powerpoint/2010/main" val="118034403"/>
              </p:ext>
            </p:extLst>
          </p:nvPr>
        </p:nvGraphicFramePr>
        <p:xfrm>
          <a:off x="3213100" y="0"/>
          <a:ext cx="4364038" cy="6175375"/>
        </p:xfrm>
        <a:graphic>
          <a:graphicData uri="http://schemas.openxmlformats.org/presentationml/2006/ole">
            <mc:AlternateContent xmlns:mc="http://schemas.openxmlformats.org/markup-compatibility/2006">
              <mc:Choice xmlns:v="urn:schemas-microsoft-com:vml" Requires="v">
                <p:oleObj spid="_x0000_s2070" name="Acrobat Document" r:id="rId3" imgW="5667037" imgH="8019948" progId="Acrobat.Document.11">
                  <p:embed/>
                </p:oleObj>
              </mc:Choice>
              <mc:Fallback>
                <p:oleObj name="Acrobat Document" r:id="rId3" imgW="5667037" imgH="8019948" progId="Acrobat.Document.11">
                  <p:embed/>
                  <p:pic>
                    <p:nvPicPr>
                      <p:cNvPr id="0" name=""/>
                      <p:cNvPicPr/>
                      <p:nvPr/>
                    </p:nvPicPr>
                    <p:blipFill>
                      <a:blip r:embed="rId4"/>
                      <a:stretch>
                        <a:fillRect/>
                      </a:stretch>
                    </p:blipFill>
                    <p:spPr>
                      <a:xfrm>
                        <a:off x="3213100" y="0"/>
                        <a:ext cx="4364038" cy="6175375"/>
                      </a:xfrm>
                      <a:prstGeom prst="rect">
                        <a:avLst/>
                      </a:prstGeom>
                    </p:spPr>
                  </p:pic>
                </p:oleObj>
              </mc:Fallback>
            </mc:AlternateContent>
          </a:graphicData>
        </a:graphic>
      </p:graphicFrame>
    </p:spTree>
    <p:extLst>
      <p:ext uri="{BB962C8B-B14F-4D97-AF65-F5344CB8AC3E}">
        <p14:creationId xmlns:p14="http://schemas.microsoft.com/office/powerpoint/2010/main" val="1633908416"/>
      </p:ext>
    </p:extLst>
  </p:cSld>
  <p:clrMapOvr>
    <a:masterClrMapping/>
  </p:clrMapOvr>
  <p:transition spd="slow">
    <p:randomBar dir="vert"/>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gradFill flip="none" rotWithShape="1">
            <a:gsLst>
              <a:gs pos="0">
                <a:schemeClr val="accent4">
                  <a:lumMod val="40000"/>
                  <a:lumOff val="60000"/>
                  <a:shade val="30000"/>
                  <a:satMod val="115000"/>
                </a:schemeClr>
              </a:gs>
              <a:gs pos="50000">
                <a:schemeClr val="accent4">
                  <a:lumMod val="40000"/>
                  <a:lumOff val="60000"/>
                  <a:shade val="67500"/>
                  <a:satMod val="115000"/>
                </a:schemeClr>
              </a:gs>
              <a:gs pos="100000">
                <a:schemeClr val="accent4">
                  <a:lumMod val="40000"/>
                  <a:lumOff val="60000"/>
                  <a:shade val="100000"/>
                  <a:satMod val="115000"/>
                </a:schemeClr>
              </a:gs>
            </a:gsLst>
            <a:lin ang="2700000" scaled="1"/>
            <a:tileRect/>
          </a:gradFill>
        </p:spPr>
        <p:txBody>
          <a:bodyPr/>
          <a:lstStyle/>
          <a:p>
            <a:r>
              <a:rPr lang="tr-TR" dirty="0" smtClean="0"/>
              <a:t>MÜDÜR YETKİLİ ÖĞRETMENLER</a:t>
            </a:r>
            <a:endParaRPr lang="tr-TR" dirty="0"/>
          </a:p>
        </p:txBody>
      </p:sp>
      <p:sp>
        <p:nvSpPr>
          <p:cNvPr id="3" name="İçerik Yer Tutucusu 2"/>
          <p:cNvSpPr>
            <a:spLocks noGrp="1"/>
          </p:cNvSpPr>
          <p:nvPr>
            <p:ph idx="1"/>
          </p:nvPr>
        </p:nvSpPr>
        <p:spPr/>
        <p:txBody>
          <a:bodyPr/>
          <a:lstStyle/>
          <a:p>
            <a:endParaRPr lang="tr-TR" dirty="0" smtClean="0"/>
          </a:p>
          <a:p>
            <a:r>
              <a:rPr lang="tr-TR" dirty="0" smtClean="0"/>
              <a:t>MÜDÜR </a:t>
            </a:r>
            <a:r>
              <a:rPr lang="tr-TR" dirty="0" smtClean="0"/>
              <a:t>YETKİLİ ÖĞRETMEN  Yarıyıl ve yaz tatillerinde haftada 12 saati, ders yılı içerisinde ise haftada 3 saati yönetim görevidir yani;</a:t>
            </a:r>
            <a:br>
              <a:rPr lang="tr-TR" dirty="0" smtClean="0"/>
            </a:br>
            <a:r>
              <a:rPr lang="tr-TR" dirty="0" smtClean="0"/>
              <a:t/>
            </a:r>
            <a:br>
              <a:rPr lang="tr-TR" dirty="0" smtClean="0"/>
            </a:br>
            <a:r>
              <a:rPr lang="tr-TR" dirty="0" smtClean="0"/>
              <a:t>Okul varken 12 öğretmenlik Ek Ders 3 saat yönetim görevi 3 saat nöbet 3 Saat Planlama toplam 21 saattir</a:t>
            </a:r>
            <a:r>
              <a:rPr lang="tr-TR" dirty="0" smtClean="0"/>
              <a:t>.</a:t>
            </a:r>
          </a:p>
          <a:p>
            <a:r>
              <a:rPr lang="tr-TR" dirty="0" smtClean="0"/>
              <a:t/>
            </a:r>
            <a:br>
              <a:rPr lang="tr-TR" dirty="0" smtClean="0"/>
            </a:br>
            <a:r>
              <a:rPr lang="tr-TR" dirty="0" smtClean="0"/>
              <a:t>Tatilde ise Okula gitme şartıyla 12 saat alır seminer döneminde haftada 15 saat alır</a:t>
            </a:r>
            <a:endParaRPr lang="tr-TR" dirty="0"/>
          </a:p>
        </p:txBody>
      </p:sp>
    </p:spTree>
    <p:extLst>
      <p:ext uri="{BB962C8B-B14F-4D97-AF65-F5344CB8AC3E}">
        <p14:creationId xmlns:p14="http://schemas.microsoft.com/office/powerpoint/2010/main" val="1373391682"/>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4"/>
            <a:ext cx="10515600" cy="1673225"/>
          </a:xfrm>
          <a:gradFill flip="none" rotWithShape="1">
            <a:gsLst>
              <a:gs pos="0">
                <a:schemeClr val="tx2">
                  <a:lumMod val="20000"/>
                  <a:lumOff val="80000"/>
                  <a:shade val="30000"/>
                  <a:satMod val="115000"/>
                </a:schemeClr>
              </a:gs>
              <a:gs pos="50000">
                <a:schemeClr val="tx2">
                  <a:lumMod val="20000"/>
                  <a:lumOff val="80000"/>
                  <a:shade val="67500"/>
                  <a:satMod val="115000"/>
                </a:schemeClr>
              </a:gs>
              <a:gs pos="100000">
                <a:schemeClr val="tx2">
                  <a:lumMod val="20000"/>
                  <a:lumOff val="80000"/>
                  <a:shade val="100000"/>
                  <a:satMod val="115000"/>
                </a:schemeClr>
              </a:gs>
            </a:gsLst>
            <a:lin ang="5400000" scaled="1"/>
            <a:tileRect/>
          </a:gradFill>
        </p:spPr>
        <p:txBody>
          <a:bodyPr>
            <a:normAutofit fontScale="90000"/>
          </a:bodyPr>
          <a:lstStyle/>
          <a:p>
            <a:r>
              <a:rPr lang="tr-TR" b="1" dirty="0" smtClean="0">
                <a:ln w="22225">
                  <a:solidFill>
                    <a:schemeClr val="accent2"/>
                  </a:solidFill>
                  <a:prstDash val="solid"/>
                </a:ln>
                <a:solidFill>
                  <a:schemeClr val="accent2">
                    <a:lumMod val="40000"/>
                    <a:lumOff val="60000"/>
                  </a:schemeClr>
                </a:solidFill>
              </a:rPr>
              <a:t/>
            </a:r>
            <a:br>
              <a:rPr lang="tr-TR" b="1" dirty="0" smtClean="0">
                <a:ln w="22225">
                  <a:solidFill>
                    <a:schemeClr val="accent2"/>
                  </a:solidFill>
                  <a:prstDash val="solid"/>
                </a:ln>
                <a:solidFill>
                  <a:schemeClr val="accent2">
                    <a:lumMod val="40000"/>
                    <a:lumOff val="60000"/>
                  </a:schemeClr>
                </a:solidFill>
              </a:rPr>
            </a:br>
            <a:r>
              <a:rPr lang="tr-TR" b="1" dirty="0" smtClean="0">
                <a:ln w="22225">
                  <a:solidFill>
                    <a:schemeClr val="accent2"/>
                  </a:solidFill>
                  <a:prstDash val="solid"/>
                </a:ln>
                <a:solidFill>
                  <a:schemeClr val="accent2">
                    <a:lumMod val="40000"/>
                    <a:lumOff val="60000"/>
                  </a:schemeClr>
                </a:solidFill>
              </a:rPr>
              <a:t/>
            </a:r>
            <a:br>
              <a:rPr lang="tr-TR" b="1" dirty="0" smtClean="0">
                <a:ln w="22225">
                  <a:solidFill>
                    <a:schemeClr val="accent2"/>
                  </a:solidFill>
                  <a:prstDash val="solid"/>
                </a:ln>
                <a:solidFill>
                  <a:schemeClr val="accent2">
                    <a:lumMod val="40000"/>
                    <a:lumOff val="60000"/>
                  </a:schemeClr>
                </a:solidFill>
              </a:rPr>
            </a:br>
            <a:r>
              <a:rPr lang="tr-TR" b="1" dirty="0" smtClean="0">
                <a:ln w="22225">
                  <a:solidFill>
                    <a:schemeClr val="accent2"/>
                  </a:solidFill>
                  <a:prstDash val="solid"/>
                </a:ln>
                <a:solidFill>
                  <a:schemeClr val="accent2">
                    <a:lumMod val="40000"/>
                    <a:lumOff val="60000"/>
                  </a:schemeClr>
                </a:solidFill>
              </a:rPr>
              <a:t>ALAN – BÖLÜM ŞEFLİĞİ</a:t>
            </a:r>
            <a:br>
              <a:rPr lang="tr-TR" b="1" dirty="0" smtClean="0">
                <a:ln w="22225">
                  <a:solidFill>
                    <a:schemeClr val="accent2"/>
                  </a:solidFill>
                  <a:prstDash val="solid"/>
                </a:ln>
                <a:solidFill>
                  <a:schemeClr val="accent2">
                    <a:lumMod val="40000"/>
                    <a:lumOff val="60000"/>
                  </a:schemeClr>
                </a:solidFill>
              </a:rPr>
            </a:br>
            <a:endParaRPr lang="tr-TR" b="1" dirty="0">
              <a:ln w="22225">
                <a:solidFill>
                  <a:schemeClr val="accent2"/>
                </a:solidFill>
                <a:prstDash val="solid"/>
              </a:ln>
              <a:solidFill>
                <a:schemeClr val="accent2">
                  <a:lumMod val="40000"/>
                  <a:lumOff val="60000"/>
                </a:schemeClr>
              </a:solidFill>
            </a:endParaRPr>
          </a:p>
        </p:txBody>
      </p:sp>
      <p:sp>
        <p:nvSpPr>
          <p:cNvPr id="3" name="İçerik Yer Tutucusu 2"/>
          <p:cNvSpPr>
            <a:spLocks noGrp="1"/>
          </p:cNvSpPr>
          <p:nvPr>
            <p:ph idx="1"/>
          </p:nvPr>
        </p:nvSpPr>
        <p:spPr>
          <a:xfrm>
            <a:off x="752475" y="2767915"/>
            <a:ext cx="10601325" cy="3409048"/>
          </a:xfrm>
        </p:spPr>
        <p:txBody>
          <a:bodyPr/>
          <a:lstStyle/>
          <a:p>
            <a:r>
              <a:rPr lang="tr-TR" dirty="0" smtClean="0"/>
              <a:t>Atölye laboratuvar olmadan </a:t>
            </a:r>
            <a:r>
              <a:rPr lang="tr-TR" dirty="0" smtClean="0"/>
              <a:t>şeflik olmaz</a:t>
            </a:r>
          </a:p>
          <a:p>
            <a:endParaRPr lang="tr-TR" dirty="0"/>
          </a:p>
          <a:p>
            <a:pPr marL="0" indent="0">
              <a:buNone/>
            </a:pPr>
            <a:endParaRPr lang="tr-TR" dirty="0" smtClean="0"/>
          </a:p>
          <a:p>
            <a:r>
              <a:rPr lang="tr-TR" dirty="0" smtClean="0"/>
              <a:t>Uzaktan eğitim sürecinde alan bölüm şefliği ödemiyoruz.</a:t>
            </a:r>
          </a:p>
          <a:p>
            <a:pPr marL="0" indent="0">
              <a:buNone/>
            </a:pPr>
            <a:endParaRPr lang="tr-TR" dirty="0"/>
          </a:p>
        </p:txBody>
      </p:sp>
    </p:spTree>
    <p:extLst>
      <p:ext uri="{BB962C8B-B14F-4D97-AF65-F5344CB8AC3E}">
        <p14:creationId xmlns:p14="http://schemas.microsoft.com/office/powerpoint/2010/main" val="3261941733"/>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gradFill flip="none" rotWithShape="1">
            <a:gsLst>
              <a:gs pos="0">
                <a:schemeClr val="accent2">
                  <a:lumMod val="40000"/>
                  <a:lumOff val="60000"/>
                  <a:shade val="30000"/>
                  <a:satMod val="115000"/>
                </a:schemeClr>
              </a:gs>
              <a:gs pos="50000">
                <a:schemeClr val="accent2">
                  <a:lumMod val="40000"/>
                  <a:lumOff val="60000"/>
                  <a:shade val="67500"/>
                  <a:satMod val="115000"/>
                </a:schemeClr>
              </a:gs>
              <a:gs pos="100000">
                <a:schemeClr val="accent2">
                  <a:lumMod val="40000"/>
                  <a:lumOff val="60000"/>
                  <a:shade val="100000"/>
                  <a:satMod val="115000"/>
                </a:schemeClr>
              </a:gs>
            </a:gsLst>
            <a:path path="circle">
              <a:fillToRect l="50000" t="50000" r="50000" b="50000"/>
            </a:path>
            <a:tileRect/>
          </a:gradFill>
        </p:spPr>
        <p:txBody>
          <a:bodyPr/>
          <a:lstStyle/>
          <a:p>
            <a:r>
              <a:rPr lang="tr-TR" dirty="0" smtClean="0">
                <a:ln w="0"/>
                <a:effectLst>
                  <a:outerShdw blurRad="38100" dist="19050" dir="2700000" algn="tl" rotWithShape="0">
                    <a:schemeClr val="dk1">
                      <a:alpha val="40000"/>
                    </a:schemeClr>
                  </a:outerShdw>
                </a:effectLst>
              </a:rPr>
              <a:t>REHBERLİK ÖĞRETMENLERİ EK DERS ÜCRETLERİ</a:t>
            </a:r>
            <a:endParaRPr lang="tr-TR" dirty="0">
              <a:ln w="0"/>
              <a:effectLst>
                <a:outerShdw blurRad="38100" dist="19050" dir="2700000" algn="tl" rotWithShape="0">
                  <a:schemeClr val="dk1">
                    <a:alpha val="40000"/>
                  </a:schemeClr>
                </a:outerShdw>
              </a:effectLst>
            </a:endParaRPr>
          </a:p>
        </p:txBody>
      </p:sp>
      <p:sp>
        <p:nvSpPr>
          <p:cNvPr id="3" name="İçerik Yer Tutucusu 2"/>
          <p:cNvSpPr>
            <a:spLocks noGrp="1"/>
          </p:cNvSpPr>
          <p:nvPr>
            <p:ph idx="1"/>
          </p:nvPr>
        </p:nvSpPr>
        <p:spPr/>
        <p:txBody>
          <a:bodyPr/>
          <a:lstStyle/>
          <a:p>
            <a:r>
              <a:rPr lang="tr-TR" dirty="0" smtClean="0"/>
              <a:t>18 </a:t>
            </a:r>
            <a:r>
              <a:rPr lang="tr-TR" dirty="0" smtClean="0"/>
              <a:t>saat yönetim görevi karşılığı ek ders alırlar.</a:t>
            </a:r>
          </a:p>
          <a:p>
            <a:endParaRPr lang="tr-TR" dirty="0" smtClean="0"/>
          </a:p>
          <a:p>
            <a:r>
              <a:rPr lang="tr-TR" dirty="0" smtClean="0"/>
              <a:t>Uzaktan eğitim sürecinde haftada bir gün okula gelmeliler, rehberlik hizmetlerini uzaktan eğitim yoluyla </a:t>
            </a:r>
            <a:r>
              <a:rPr lang="tr-TR" dirty="0" smtClean="0"/>
              <a:t>sürdürmeliler</a:t>
            </a:r>
          </a:p>
          <a:p>
            <a:pPr marL="0" indent="0">
              <a:buNone/>
            </a:pPr>
            <a:endParaRPr lang="tr-TR" dirty="0" smtClean="0"/>
          </a:p>
          <a:p>
            <a:r>
              <a:rPr lang="tr-TR" dirty="0" smtClean="0"/>
              <a:t>Okul idareleri ile sürekli iletişim halinde olmalı ve süreci organize </a:t>
            </a:r>
            <a:r>
              <a:rPr lang="tr-TR" dirty="0" smtClean="0"/>
              <a:t>etmeliler</a:t>
            </a:r>
          </a:p>
          <a:p>
            <a:pPr marL="0" indent="0">
              <a:buNone/>
            </a:pPr>
            <a:endParaRPr lang="tr-TR" dirty="0" smtClean="0"/>
          </a:p>
          <a:p>
            <a:r>
              <a:rPr lang="tr-TR" dirty="0" smtClean="0"/>
              <a:t>Nöbet </a:t>
            </a:r>
            <a:r>
              <a:rPr lang="tr-TR" dirty="0" smtClean="0"/>
              <a:t>tutamazlar.</a:t>
            </a:r>
            <a:endParaRPr lang="tr-TR" dirty="0"/>
          </a:p>
        </p:txBody>
      </p:sp>
    </p:spTree>
    <p:extLst>
      <p:ext uri="{BB962C8B-B14F-4D97-AF65-F5344CB8AC3E}">
        <p14:creationId xmlns:p14="http://schemas.microsoft.com/office/powerpoint/2010/main" val="3218471836"/>
      </p:ext>
    </p:extLst>
  </p:cSld>
  <p:clrMapOvr>
    <a:masterClrMapping/>
  </p:clrMapOvr>
  <p:transition spd="slow">
    <p:randomBar dir="vert"/>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76225" y="46037"/>
            <a:ext cx="10515600" cy="1325563"/>
          </a:xfrm>
          <a:gradFill flip="none" rotWithShape="1">
            <a:gsLst>
              <a:gs pos="0">
                <a:schemeClr val="accent4">
                  <a:lumMod val="40000"/>
                  <a:lumOff val="60000"/>
                  <a:shade val="30000"/>
                  <a:satMod val="115000"/>
                </a:schemeClr>
              </a:gs>
              <a:gs pos="50000">
                <a:schemeClr val="accent4">
                  <a:lumMod val="40000"/>
                  <a:lumOff val="60000"/>
                  <a:shade val="67500"/>
                  <a:satMod val="115000"/>
                </a:schemeClr>
              </a:gs>
              <a:gs pos="100000">
                <a:schemeClr val="accent4">
                  <a:lumMod val="40000"/>
                  <a:lumOff val="60000"/>
                  <a:shade val="100000"/>
                  <a:satMod val="115000"/>
                </a:schemeClr>
              </a:gs>
            </a:gsLst>
            <a:lin ang="5400000" scaled="1"/>
            <a:tileRect/>
          </a:gradFill>
        </p:spPr>
        <p:style>
          <a:lnRef idx="2">
            <a:schemeClr val="accent2"/>
          </a:lnRef>
          <a:fillRef idx="1">
            <a:schemeClr val="lt1"/>
          </a:fillRef>
          <a:effectRef idx="0">
            <a:schemeClr val="accent2"/>
          </a:effectRef>
          <a:fontRef idx="minor">
            <a:schemeClr val="dk1"/>
          </a:fontRef>
        </p:style>
        <p:txBody>
          <a:bodyPr/>
          <a:lstStyle/>
          <a:p>
            <a:r>
              <a:rPr lang="tr-TR" dirty="0" smtClean="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rPr>
              <a:t>TAM GÜN TAM YIL UYGULAMASI</a:t>
            </a:r>
            <a:endParaRPr lang="tr-TR" dirty="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endParaRPr>
          </a:p>
        </p:txBody>
      </p:sp>
      <p:sp>
        <p:nvSpPr>
          <p:cNvPr id="3" name="İçerik Yer Tutucusu 2"/>
          <p:cNvSpPr>
            <a:spLocks noGrp="1"/>
          </p:cNvSpPr>
          <p:nvPr>
            <p:ph idx="1"/>
          </p:nvPr>
        </p:nvSpPr>
        <p:spPr>
          <a:xfrm>
            <a:off x="371475" y="1371600"/>
            <a:ext cx="10982325" cy="5486399"/>
          </a:xfrm>
        </p:spPr>
        <p:txBody>
          <a:bodyPr>
            <a:normAutofit fontScale="92500" lnSpcReduction="10000"/>
          </a:bodyPr>
          <a:lstStyle/>
          <a:p>
            <a:r>
              <a:rPr lang="tr-TR" dirty="0" smtClean="0"/>
              <a:t>Mesleki ve teknik eğitim okul ve kurumlarında tam gün tam yıl uygulaması varsa müdür ve müdür başyardımcısı 30 saat ders niteliğinde yönetim görevi karşılığı ek ders alır.</a:t>
            </a:r>
          </a:p>
          <a:p>
            <a:r>
              <a:rPr lang="tr-TR" dirty="0" smtClean="0"/>
              <a:t>Tam gün tam yıl için bazı şartlar vardır.</a:t>
            </a:r>
          </a:p>
          <a:p>
            <a:pPr marL="0" indent="0">
              <a:buNone/>
            </a:pPr>
            <a:r>
              <a:rPr lang="tr-TR" dirty="0" smtClean="0"/>
              <a:t>1- Planla birlikte Eylül son işgününe  kadar müracaat edilir. Planın </a:t>
            </a:r>
            <a:r>
              <a:rPr lang="tr-TR" dirty="0" err="1" smtClean="0"/>
              <a:t>komsiyonda</a:t>
            </a:r>
            <a:r>
              <a:rPr lang="tr-TR" dirty="0" smtClean="0"/>
              <a:t> incelenmesi için iş takviminde belirtilen güne kadar müracaat edilmesi gerekmektedir. Milli Eğitim </a:t>
            </a:r>
            <a:r>
              <a:rPr lang="tr-TR" dirty="0" err="1" smtClean="0"/>
              <a:t>Müdürlğünce</a:t>
            </a:r>
            <a:r>
              <a:rPr lang="tr-TR" dirty="0" smtClean="0"/>
              <a:t> uygun görülmesi halinde Valilik onayına sunulur.</a:t>
            </a:r>
          </a:p>
          <a:p>
            <a:pPr marL="0" indent="0">
              <a:buNone/>
            </a:pPr>
            <a:r>
              <a:rPr lang="tr-TR" dirty="0" smtClean="0"/>
              <a:t>2- Açılacak kurslar, yaygın eğitim kurumunda olmayan o okula münhasır olmalıdır. Fiili olarak kursların açıldığı dönemlerde 30 saat ödeme yapılır.</a:t>
            </a:r>
          </a:p>
          <a:p>
            <a:pPr marL="0" indent="0">
              <a:buNone/>
            </a:pPr>
            <a:r>
              <a:rPr lang="tr-TR" dirty="0" smtClean="0"/>
              <a:t>3- Kurslar </a:t>
            </a:r>
            <a:r>
              <a:rPr lang="tr-TR" dirty="0" err="1" smtClean="0"/>
              <a:t>haftasonu</a:t>
            </a:r>
            <a:r>
              <a:rPr lang="tr-TR" dirty="0" smtClean="0"/>
              <a:t> ya da </a:t>
            </a:r>
            <a:r>
              <a:rPr lang="tr-TR" dirty="0" err="1" smtClean="0"/>
              <a:t>haftaiçi</a:t>
            </a:r>
            <a:r>
              <a:rPr lang="tr-TR" dirty="0" smtClean="0"/>
              <a:t> 18:00 dan sonra yapılabilir.</a:t>
            </a:r>
          </a:p>
          <a:p>
            <a:pPr marL="0" indent="0">
              <a:buNone/>
            </a:pPr>
            <a:r>
              <a:rPr lang="tr-TR" dirty="0" smtClean="0"/>
              <a:t>4- DYK </a:t>
            </a:r>
            <a:r>
              <a:rPr lang="tr-TR" dirty="0" err="1" smtClean="0"/>
              <a:t>lar</a:t>
            </a:r>
            <a:r>
              <a:rPr lang="tr-TR" dirty="0" smtClean="0"/>
              <a:t> bu kapsamda değerlendirilemez.</a:t>
            </a:r>
          </a:p>
          <a:p>
            <a:pPr marL="0" indent="0">
              <a:buNone/>
            </a:pPr>
            <a:r>
              <a:rPr lang="tr-TR" dirty="0" smtClean="0">
                <a:ln>
                  <a:solidFill>
                    <a:schemeClr val="bg2">
                      <a:lumMod val="50000"/>
                    </a:schemeClr>
                  </a:solidFill>
                </a:ln>
                <a:solidFill>
                  <a:srgbClr val="FF0000"/>
                </a:solidFill>
              </a:rPr>
              <a:t>5- Uzaktan eğitim sürecinde yöneticilere tam gün tam yıl ödemesi yapılmaz.</a:t>
            </a:r>
          </a:p>
          <a:p>
            <a:pPr marL="0" indent="0">
              <a:buNone/>
            </a:pPr>
            <a:endParaRPr lang="tr-TR" dirty="0" smtClean="0"/>
          </a:p>
          <a:p>
            <a:pPr marL="0" indent="0">
              <a:buNone/>
            </a:pPr>
            <a:endParaRPr lang="tr-TR" dirty="0" smtClean="0"/>
          </a:p>
          <a:p>
            <a:pPr marL="0" indent="0">
              <a:buNone/>
            </a:pPr>
            <a:endParaRPr lang="tr-TR" dirty="0"/>
          </a:p>
        </p:txBody>
      </p:sp>
    </p:spTree>
    <p:extLst>
      <p:ext uri="{BB962C8B-B14F-4D97-AF65-F5344CB8AC3E}">
        <p14:creationId xmlns:p14="http://schemas.microsoft.com/office/powerpoint/2010/main" val="174084053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gradFill flip="none" rotWithShape="1">
            <a:gsLst>
              <a:gs pos="0">
                <a:schemeClr val="accent2">
                  <a:lumMod val="40000"/>
                  <a:lumOff val="60000"/>
                  <a:shade val="30000"/>
                  <a:satMod val="115000"/>
                </a:schemeClr>
              </a:gs>
              <a:gs pos="50000">
                <a:schemeClr val="accent2">
                  <a:lumMod val="40000"/>
                  <a:lumOff val="60000"/>
                  <a:shade val="67500"/>
                  <a:satMod val="115000"/>
                </a:schemeClr>
              </a:gs>
              <a:gs pos="100000">
                <a:schemeClr val="accent2">
                  <a:lumMod val="40000"/>
                  <a:lumOff val="60000"/>
                  <a:shade val="100000"/>
                  <a:satMod val="115000"/>
                </a:schemeClr>
              </a:gs>
            </a:gsLst>
            <a:lin ang="2700000" scaled="1"/>
            <a:tileRect/>
          </a:gradFill>
        </p:spPr>
        <p:txBody>
          <a:bodyPr/>
          <a:lstStyle/>
          <a:p>
            <a:r>
              <a:rPr lang="tr-TR" dirty="0" smtClean="0">
                <a:ln w="0"/>
                <a:solidFill>
                  <a:schemeClr val="accent1"/>
                </a:solidFill>
                <a:effectLst>
                  <a:outerShdw blurRad="38100" dist="25400" dir="5400000" algn="ctr" rotWithShape="0">
                    <a:srgbClr val="6E747A">
                      <a:alpha val="43000"/>
                    </a:srgbClr>
                  </a:outerShdw>
                </a:effectLst>
              </a:rPr>
              <a:t>SINAV KOMİSYONLARI – KURUL KOMSİYON ÜYELİKLERİ</a:t>
            </a:r>
            <a:endParaRPr lang="tr-TR" dirty="0">
              <a:ln w="0"/>
              <a:solidFill>
                <a:schemeClr val="accent1"/>
              </a:solidFill>
              <a:effectLst>
                <a:outerShdw blurRad="38100" dist="25400" dir="5400000" algn="ctr" rotWithShape="0">
                  <a:srgbClr val="6E747A">
                    <a:alpha val="43000"/>
                  </a:srgbClr>
                </a:outerShdw>
              </a:effectLst>
            </a:endParaRPr>
          </a:p>
        </p:txBody>
      </p:sp>
      <p:sp>
        <p:nvSpPr>
          <p:cNvPr id="3" name="İçerik Yer Tutucusu 2"/>
          <p:cNvSpPr>
            <a:spLocks noGrp="1"/>
          </p:cNvSpPr>
          <p:nvPr>
            <p:ph idx="1"/>
          </p:nvPr>
        </p:nvSpPr>
        <p:spPr/>
        <p:txBody>
          <a:bodyPr/>
          <a:lstStyle/>
          <a:p>
            <a:endParaRPr lang="tr-TR" dirty="0" smtClean="0"/>
          </a:p>
          <a:p>
            <a:endParaRPr lang="tr-TR" dirty="0"/>
          </a:p>
          <a:p>
            <a:endParaRPr lang="tr-TR" dirty="0" smtClean="0"/>
          </a:p>
          <a:p>
            <a:r>
              <a:rPr lang="tr-TR" dirty="0" smtClean="0"/>
              <a:t>Sorumluluk sınavlarında yöneticilere görev alsalar dahi ücret ödenmez.</a:t>
            </a:r>
            <a:endParaRPr lang="tr-TR" dirty="0"/>
          </a:p>
        </p:txBody>
      </p:sp>
    </p:spTree>
    <p:extLst>
      <p:ext uri="{BB962C8B-B14F-4D97-AF65-F5344CB8AC3E}">
        <p14:creationId xmlns:p14="http://schemas.microsoft.com/office/powerpoint/2010/main" val="2658855361"/>
      </p:ext>
    </p:extLst>
  </p:cSld>
  <p:clrMapOvr>
    <a:masterClrMapping/>
  </p:clrMapOvr>
  <p:transition spd="slow">
    <p:comb/>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704849" y="288925"/>
            <a:ext cx="10372725" cy="1325563"/>
          </a:xfrm>
          <a:gradFill flip="none" rotWithShape="1">
            <a:gsLst>
              <a:gs pos="0">
                <a:schemeClr val="accent2">
                  <a:lumMod val="40000"/>
                  <a:lumOff val="60000"/>
                  <a:shade val="30000"/>
                  <a:satMod val="115000"/>
                </a:schemeClr>
              </a:gs>
              <a:gs pos="50000">
                <a:schemeClr val="accent2">
                  <a:lumMod val="40000"/>
                  <a:lumOff val="60000"/>
                  <a:shade val="67500"/>
                  <a:satMod val="115000"/>
                </a:schemeClr>
              </a:gs>
              <a:gs pos="100000">
                <a:schemeClr val="accent2">
                  <a:lumMod val="40000"/>
                  <a:lumOff val="60000"/>
                  <a:shade val="100000"/>
                  <a:satMod val="115000"/>
                </a:schemeClr>
              </a:gs>
            </a:gsLst>
            <a:lin ang="8100000" scaled="1"/>
            <a:tileRect/>
          </a:gradFill>
        </p:spPr>
        <p:txBody>
          <a:bodyPr/>
          <a:lstStyle/>
          <a:p>
            <a:r>
              <a:rPr lang="tr-TR" dirty="0" smtClean="0"/>
              <a:t>İLK OKULLARDA BRANŞ ÖĞRETMENLERİNİN GİRDİĞİ DERSLER</a:t>
            </a:r>
            <a:endParaRPr lang="tr-TR" dirty="0"/>
          </a:p>
        </p:txBody>
      </p:sp>
      <p:sp>
        <p:nvSpPr>
          <p:cNvPr id="3" name="İçerik Yer Tutucusu 2"/>
          <p:cNvSpPr>
            <a:spLocks noGrp="1"/>
          </p:cNvSpPr>
          <p:nvPr>
            <p:ph idx="1"/>
          </p:nvPr>
        </p:nvSpPr>
        <p:spPr/>
        <p:txBody>
          <a:bodyPr/>
          <a:lstStyle/>
          <a:p>
            <a:endParaRPr lang="tr-TR" dirty="0" smtClean="0"/>
          </a:p>
          <a:p>
            <a:endParaRPr lang="tr-TR" dirty="0"/>
          </a:p>
          <a:p>
            <a:r>
              <a:rPr lang="tr-TR" dirty="0" smtClean="0"/>
              <a:t>Sınıf öğretmeni okulda bulunmak kaydı ile ücretini alır</a:t>
            </a:r>
            <a:r>
              <a:rPr lang="tr-TR" dirty="0" smtClean="0"/>
              <a:t>.</a:t>
            </a:r>
          </a:p>
          <a:p>
            <a:pPr marL="0" indent="0">
              <a:buNone/>
            </a:pPr>
            <a:endParaRPr lang="tr-TR" dirty="0" smtClean="0"/>
          </a:p>
          <a:p>
            <a:r>
              <a:rPr lang="tr-TR" dirty="0" smtClean="0"/>
              <a:t>Uzaktan eğitim sürecinde haftada 1 gün okulda olmaları kaydıyla sınıf öğretmenlerine bu dersler için ücret ödenir.</a:t>
            </a:r>
            <a:endParaRPr lang="tr-TR" dirty="0"/>
          </a:p>
        </p:txBody>
      </p:sp>
    </p:spTree>
    <p:extLst>
      <p:ext uri="{BB962C8B-B14F-4D97-AF65-F5344CB8AC3E}">
        <p14:creationId xmlns:p14="http://schemas.microsoft.com/office/powerpoint/2010/main" val="69497339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742950" y="403225"/>
            <a:ext cx="10515600" cy="1325563"/>
          </a:xfrm>
          <a:gradFill flip="none" rotWithShape="1">
            <a:gsLst>
              <a:gs pos="0">
                <a:schemeClr val="accent4">
                  <a:lumMod val="40000"/>
                  <a:lumOff val="60000"/>
                  <a:shade val="30000"/>
                  <a:satMod val="115000"/>
                </a:schemeClr>
              </a:gs>
              <a:gs pos="50000">
                <a:schemeClr val="accent4">
                  <a:lumMod val="40000"/>
                  <a:lumOff val="60000"/>
                  <a:shade val="67500"/>
                  <a:satMod val="115000"/>
                </a:schemeClr>
              </a:gs>
              <a:gs pos="100000">
                <a:schemeClr val="accent4">
                  <a:lumMod val="40000"/>
                  <a:lumOff val="60000"/>
                  <a:shade val="100000"/>
                  <a:satMod val="115000"/>
                </a:schemeClr>
              </a:gs>
            </a:gsLst>
            <a:lin ang="2700000" scaled="1"/>
            <a:tileRect/>
          </a:gradFill>
        </p:spPr>
        <p:txBody>
          <a:bodyPr/>
          <a:lstStyle/>
          <a:p>
            <a:r>
              <a:rPr lang="tr-TR" dirty="0" smtClean="0"/>
              <a:t> BELLETİCİLİK</a:t>
            </a:r>
            <a:endParaRPr lang="tr-TR" dirty="0"/>
          </a:p>
        </p:txBody>
      </p:sp>
      <p:sp>
        <p:nvSpPr>
          <p:cNvPr id="3" name="İçerik Yer Tutucusu 2"/>
          <p:cNvSpPr>
            <a:spLocks noGrp="1"/>
          </p:cNvSpPr>
          <p:nvPr>
            <p:ph idx="1"/>
          </p:nvPr>
        </p:nvSpPr>
        <p:spPr/>
        <p:txBody>
          <a:bodyPr>
            <a:normAutofit lnSpcReduction="10000"/>
          </a:bodyPr>
          <a:lstStyle/>
          <a:p>
            <a:pPr algn="just"/>
            <a:endParaRPr lang="tr-TR" dirty="0" smtClean="0"/>
          </a:p>
          <a:p>
            <a:pPr algn="just"/>
            <a:r>
              <a:rPr lang="tr-TR" dirty="0" smtClean="0"/>
              <a:t>Müdür </a:t>
            </a:r>
            <a:r>
              <a:rPr lang="tr-TR" dirty="0"/>
              <a:t>yetkililer de </a:t>
            </a:r>
            <a:r>
              <a:rPr lang="tr-TR" dirty="0" smtClean="0"/>
              <a:t>dahil, y</a:t>
            </a:r>
            <a:r>
              <a:rPr lang="tr-TR" dirty="0" smtClean="0"/>
              <a:t>öneticiler </a:t>
            </a:r>
            <a:r>
              <a:rPr lang="tr-TR" dirty="0" err="1" smtClean="0"/>
              <a:t>belleticilik</a:t>
            </a:r>
            <a:r>
              <a:rPr lang="tr-TR" dirty="0" smtClean="0"/>
              <a:t> </a:t>
            </a:r>
            <a:r>
              <a:rPr lang="tr-TR" dirty="0" smtClean="0"/>
              <a:t>ek dersi alamaz.</a:t>
            </a:r>
          </a:p>
          <a:p>
            <a:pPr algn="just"/>
            <a:endParaRPr lang="tr-TR" dirty="0" smtClean="0"/>
          </a:p>
          <a:p>
            <a:pPr algn="just"/>
            <a:r>
              <a:rPr lang="tr-TR" dirty="0" smtClean="0"/>
              <a:t>MADDE </a:t>
            </a:r>
            <a:r>
              <a:rPr lang="tr-TR" dirty="0"/>
              <a:t>13- (1) Yatılı ve pansiyonlu okullarda öğrencilerin yeme, yatma, dinlenme, eğitim-öğretim ve benzeri hizmetlerinin yürütülmesinde belletici olarak görevlendirilen öğretmenlere her </a:t>
            </a:r>
            <a:r>
              <a:rPr lang="tr-TR" dirty="0" err="1"/>
              <a:t>belleticilik</a:t>
            </a:r>
            <a:r>
              <a:rPr lang="tr-TR" dirty="0"/>
              <a:t> görevi için 4 saat ek ders ücreti ödenir. Bunlardan 24 saat süreyle nöbet tutanlara ilave olarak 2 </a:t>
            </a:r>
            <a:r>
              <a:rPr lang="tr-TR" dirty="0" smtClean="0"/>
              <a:t>(3)saat </a:t>
            </a:r>
            <a:r>
              <a:rPr lang="tr-TR" dirty="0"/>
              <a:t>daha ek ders ücreti ödenir. Ancak, bir günde 3’ten fazla belletici görevlendirilemez ve bunlara ayda ödenecek ek ders ücreti (Değişik ibare: RG–18/04/2019–30749) </a:t>
            </a:r>
            <a:r>
              <a:rPr lang="tr-TR" b="1" u="sng" dirty="0">
                <a:solidFill>
                  <a:srgbClr val="FF0000"/>
                </a:solidFill>
              </a:rPr>
              <a:t>56 saati geçemez</a:t>
            </a:r>
            <a:r>
              <a:rPr lang="tr-TR" dirty="0"/>
              <a:t>. </a:t>
            </a:r>
          </a:p>
        </p:txBody>
      </p:sp>
    </p:spTree>
    <p:extLst>
      <p:ext uri="{BB962C8B-B14F-4D97-AF65-F5344CB8AC3E}">
        <p14:creationId xmlns:p14="http://schemas.microsoft.com/office/powerpoint/2010/main" val="374387659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İçerik Yer Tutucusu 3"/>
          <p:cNvSpPr>
            <a:spLocks noGrp="1"/>
          </p:cNvSpPr>
          <p:nvPr>
            <p:ph idx="1"/>
          </p:nvPr>
        </p:nvSpPr>
        <p:spPr/>
        <p:txBody>
          <a:bodyPr>
            <a:normAutofit fontScale="40000" lnSpcReduction="20000"/>
          </a:bodyPr>
          <a:lstStyle/>
          <a:p>
            <a:r>
              <a:rPr lang="tr-TR" sz="3000" b="1" dirty="0" smtClean="0"/>
              <a:t>Soru - </a:t>
            </a:r>
            <a:r>
              <a:rPr lang="tr-TR" sz="3000" b="1" dirty="0"/>
              <a:t>Uzaktan eğitim yoluyla yapılacak eğitim programları ve/veya yüz yüze eğitim kapsamında fiilen ders okutan öğretmenler için hazırlık ve planlama karşılığında ek ders ücreti ödenecek midir?</a:t>
            </a:r>
            <a:r>
              <a:rPr lang="tr-TR" sz="3000" dirty="0"/>
              <a:t/>
            </a:r>
            <a:br>
              <a:rPr lang="tr-TR" sz="3000" dirty="0"/>
            </a:br>
            <a:r>
              <a:rPr lang="tr-TR" sz="3000" dirty="0"/>
              <a:t>Cevap: Millî Eğitim Bakanlığı Personel Genel Müdürlüğünün 23.09.2020 tarih ve 28892082-869-E.13365395 sayılı yazılarında da belirtildiği üzere uzaktan eğitim yoluyla yapılacak eğitim programları ve/veya yüz yüze eğitim kapsamında fiilen ders okutan öğretmenler, haftada aylık ve ek ders ücreti karşılığında okuttukları her 10 saat derse karşılık, haftada 3 saati geçmemek üzere hazırlık ve planlama görevi karşılığında ek ders ücretinden yararlandırılacaklardır.</a:t>
            </a:r>
          </a:p>
          <a:p>
            <a:r>
              <a:rPr lang="tr-TR" sz="3000" b="1" dirty="0"/>
              <a:t>Soru </a:t>
            </a:r>
            <a:r>
              <a:rPr lang="tr-TR" sz="3000" b="1" dirty="0" smtClean="0"/>
              <a:t>- </a:t>
            </a:r>
            <a:r>
              <a:rPr lang="tr-TR" sz="3000" b="1" dirty="0"/>
              <a:t>Uzaktan eğitim yoluyla yapılacak eğitim sürecinde sınıf veya şube sorumluluğu verilen sınıf/şube rehber öğretmenlerine öğrenci sosyal kişilik hizmetleri kapsamında haftada 2 saat ek ders ücreti ödenebilecek midir?</a:t>
            </a:r>
            <a:r>
              <a:rPr lang="tr-TR" sz="3000" dirty="0"/>
              <a:t/>
            </a:r>
            <a:br>
              <a:rPr lang="tr-TR" sz="3000" dirty="0"/>
            </a:br>
            <a:r>
              <a:rPr lang="tr-TR" sz="3000" dirty="0"/>
              <a:t>Cevap: Millî Eğitim Bakanlığı Personel Genel Müdürlüğünün </a:t>
            </a:r>
            <a:r>
              <a:rPr lang="tr-TR" sz="3000" dirty="0" smtClean="0"/>
              <a:t>23. 11.2020 tarihli yazılarında </a:t>
            </a:r>
            <a:r>
              <a:rPr lang="tr-TR" sz="3000" dirty="0"/>
              <a:t>da belirtildiği üzere uzaktan eğitim yoluyla yapılacak eğitim sürecinde de sınıf veya şube sorumluluğu verilen sınıf/şube rehber öğretmenlerine, Millî Eğitim Bakanlığı Yönetici ve Öğretmenlerinin Ders ve Ek Ders Saatlerine İlişkin Kararın 6'ncı maddesinin beşinci fıkrasına göre haftada 2 saat ek ders ücreti ödenebilecektir</a:t>
            </a:r>
            <a:r>
              <a:rPr lang="tr-TR" sz="3000" dirty="0" smtClean="0"/>
              <a:t>. </a:t>
            </a:r>
            <a:r>
              <a:rPr lang="tr-TR" sz="3000" dirty="0" smtClean="0">
                <a:solidFill>
                  <a:srgbClr val="FF0000"/>
                </a:solidFill>
              </a:rPr>
              <a:t>Kulüp çalışması için ödeme yapılmayacaktır.</a:t>
            </a:r>
            <a:endParaRPr lang="tr-TR" sz="3000" dirty="0" smtClean="0"/>
          </a:p>
          <a:p>
            <a:r>
              <a:rPr lang="tr-TR" sz="3000" b="1" dirty="0" smtClean="0"/>
              <a:t>Soru - </a:t>
            </a:r>
            <a:r>
              <a:rPr lang="tr-TR" sz="3000" b="1" dirty="0"/>
              <a:t>Uzaktan eğitim yoluyla yapılacak eğitim sürecinde örgün eğitim </a:t>
            </a:r>
            <a:r>
              <a:rPr lang="tr-TR" sz="3000" b="1" dirty="0" smtClean="0"/>
              <a:t>kurumlarında </a:t>
            </a:r>
            <a:r>
              <a:rPr lang="tr-TR" sz="3000" b="1" dirty="0"/>
              <a:t>görev yapan öğretmen ve müdür yardımcılarına nöbet ücreti ödenebilecek midir?</a:t>
            </a:r>
            <a:r>
              <a:rPr lang="tr-TR" sz="3000" dirty="0"/>
              <a:t/>
            </a:r>
            <a:br>
              <a:rPr lang="tr-TR" sz="3000" dirty="0"/>
            </a:br>
            <a:r>
              <a:rPr lang="tr-TR" sz="3000" dirty="0"/>
              <a:t>Cevap: Millî Eğitim Bakanlığı Personel Genel Müdürlüğünün 23.09.2020 tarih ve 28892082-869-E.13365395 sayılı yazılarında da belirtildiği üzere uzaktan eğitim yoluyla yapılacak eğitim sürecinde örgün eğitim kurumlarında yüz yüze eğitim kapsamında yürütülen eğitimin fiilen yapıldığı normal çalışma günleri için ilgili mevzuatına göre kendilerine nöbet görevi verilen ve bu görevi de fiilen yerine getiren müdür yardımcıları ile öğretmenlere, bu görevleri karşılığında haftada 3 saati geçmemek üzere ek ders ücreti ödenebilecektir.</a:t>
            </a:r>
          </a:p>
          <a:p>
            <a:r>
              <a:rPr lang="tr-TR" sz="3000" b="1" dirty="0"/>
              <a:t>Soru </a:t>
            </a:r>
            <a:r>
              <a:rPr lang="tr-TR" sz="3000" b="1" dirty="0" smtClean="0"/>
              <a:t>- </a:t>
            </a:r>
            <a:r>
              <a:rPr lang="tr-TR" sz="3000" b="1" dirty="0"/>
              <a:t>21 Eylül 2020 tarihinden sonra Bakanlığımızca belirlenen ölçütlere göre yüz yüze eğitim uygulamalarında aynı sınıf veya şube öğrencilerinin bölünmesiyle oluşturulan gruplara verilen derslerin ders saati hesaplaması nasıl yapılacaktır?</a:t>
            </a:r>
            <a:r>
              <a:rPr lang="tr-TR" sz="3000" dirty="0"/>
              <a:t/>
            </a:r>
            <a:br>
              <a:rPr lang="tr-TR" sz="3000" dirty="0"/>
            </a:br>
            <a:r>
              <a:rPr lang="tr-TR" sz="3000" dirty="0"/>
              <a:t>Cevap: Millî Eğitim Bakanlığı Personel Genel Müdürlüğünün 23.09.2020 tarih ve 28892082-869-E.13365395 sayılı yazılarında da belirtildiği üzere Bakanlığımızca belirlenen kriterlere göre yüz yüze eğitim uygulamalarında aynı sınıf/şube öğrencilerinin bölünmesiyle oluşturulan gruplara verilen derslerin her biri ayrı birim ders saati olarak değerlendirilecek. Bu kapsamda öğretmene tanımlanan ders saati, öğretmenin okutabileceği maaş ve </a:t>
            </a:r>
            <a:r>
              <a:rPr lang="tr-TR" sz="3000" dirty="0" err="1"/>
              <a:t>ekders</a:t>
            </a:r>
            <a:r>
              <a:rPr lang="tr-TR" sz="3000" dirty="0"/>
              <a:t> </a:t>
            </a:r>
            <a:r>
              <a:rPr lang="tr-TR" sz="3000" dirty="0" err="1"/>
              <a:t>karşılığıders</a:t>
            </a:r>
            <a:r>
              <a:rPr lang="tr-TR" sz="3000" dirty="0"/>
              <a:t> saati sayısından fazla olamamak üzere öğretmene ödenecek ek ders ücret saati de buna göre belirlenecektir.</a:t>
            </a:r>
          </a:p>
          <a:p>
            <a:r>
              <a:rPr lang="tr-TR" sz="3000" b="1" dirty="0" smtClean="0"/>
              <a:t>Soru - </a:t>
            </a:r>
            <a:r>
              <a:rPr lang="tr-TR" sz="3000" b="1" dirty="0"/>
              <a:t>Halk Eğitimi Merkezlerinde görevli öğretmen ve usta öğreticiler örgün eğitim kurumlarında görevli öğretmenlerde olduğu gibi EBA veya diğer platformlar üzerinden uzaktan eğitim yapabilecekler mi?</a:t>
            </a:r>
            <a:r>
              <a:rPr lang="tr-TR" sz="3000" dirty="0"/>
              <a:t/>
            </a:r>
            <a:br>
              <a:rPr lang="tr-TR" sz="3000" dirty="0"/>
            </a:br>
            <a:r>
              <a:rPr lang="tr-TR" sz="3000" dirty="0"/>
              <a:t>Cevap: Milli Eğitim Bakanlığı Talim ve Terbiye Kurulu Başkanlığının 25.08.2020 tarih ve 79031618-10.06.01-E.11215393 sayılı 2020/5 </a:t>
            </a:r>
            <a:r>
              <a:rPr lang="tr-TR" sz="3000" dirty="0" err="1"/>
              <a:t>nolu</a:t>
            </a:r>
            <a:r>
              <a:rPr lang="tr-TR" sz="3000" dirty="0"/>
              <a:t> genelgesinin 10. maddesinde "Hayat boyu öğrenme kurumlarında yaygın eğitim faaliyetleri yüz yüze devam etmekte olduğundan bu kurumlarda görev yapan öğretmenler 31 Ağustos 2020 tarihi itibarıyla ilgili mevzuatı kapsamında görevlerine devam edeceklerdir" denildiğinden, Halk Eğitimi Merkezlerinde görevli öğretmen ve usta öğreticiler EBA veya diğer platformlar üzerinden uzaktan eğitim yapamayacaklar.</a:t>
            </a:r>
          </a:p>
          <a:p>
            <a:endParaRPr lang="tr-TR" dirty="0"/>
          </a:p>
        </p:txBody>
      </p:sp>
      <p:sp>
        <p:nvSpPr>
          <p:cNvPr id="2" name="Unvan 1"/>
          <p:cNvSpPr>
            <a:spLocks noGrp="1"/>
          </p:cNvSpPr>
          <p:nvPr>
            <p:ph type="title"/>
          </p:nvPr>
        </p:nvSpPr>
        <p:spPr>
          <a:gradFill flip="none" rotWithShape="1">
            <a:gsLst>
              <a:gs pos="0">
                <a:schemeClr val="accent4">
                  <a:lumMod val="40000"/>
                  <a:lumOff val="60000"/>
                  <a:shade val="30000"/>
                  <a:satMod val="115000"/>
                </a:schemeClr>
              </a:gs>
              <a:gs pos="50000">
                <a:schemeClr val="accent4">
                  <a:lumMod val="40000"/>
                  <a:lumOff val="60000"/>
                  <a:shade val="67500"/>
                  <a:satMod val="115000"/>
                </a:schemeClr>
              </a:gs>
              <a:gs pos="100000">
                <a:schemeClr val="accent4">
                  <a:lumMod val="40000"/>
                  <a:lumOff val="60000"/>
                  <a:shade val="100000"/>
                  <a:satMod val="115000"/>
                </a:schemeClr>
              </a:gs>
            </a:gsLst>
            <a:path path="circle">
              <a:fillToRect l="50000" t="50000" r="50000" b="50000"/>
            </a:path>
            <a:tileRect/>
          </a:gradFill>
          <a:effectLst>
            <a:outerShdw blurRad="50800" dist="38100" dir="2700000" algn="tl" rotWithShape="0">
              <a:prstClr val="black">
                <a:alpha val="40000"/>
              </a:prstClr>
            </a:outerShdw>
          </a:effectLst>
        </p:spPr>
        <p:txBody>
          <a:bodyPr/>
          <a:lstStyle/>
          <a:p>
            <a:r>
              <a:rPr lang="tr-TR" dirty="0" smtClean="0"/>
              <a:t>UZAKTAN EĞİTİM SÜRECİNDE EK DERS ÖDEMELERİ</a:t>
            </a:r>
            <a:endParaRPr lang="tr-TR" dirty="0"/>
          </a:p>
        </p:txBody>
      </p:sp>
    </p:spTree>
    <p:extLst>
      <p:ext uri="{BB962C8B-B14F-4D97-AF65-F5344CB8AC3E}">
        <p14:creationId xmlns:p14="http://schemas.microsoft.com/office/powerpoint/2010/main" val="30084100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additive="base">
                                        <p:cTn id="19"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4">
                                            <p:txEl>
                                              <p:pRg st="3" end="3"/>
                                            </p:txEl>
                                          </p:spTgt>
                                        </p:tgtEl>
                                        <p:attrNameLst>
                                          <p:attrName>style.visibility</p:attrName>
                                        </p:attrNameLst>
                                      </p:cBhvr>
                                      <p:to>
                                        <p:strVal val="visible"/>
                                      </p:to>
                                    </p:set>
                                    <p:anim calcmode="lin" valueType="num">
                                      <p:cBhvr additive="base">
                                        <p:cTn id="25"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4">
                                            <p:txEl>
                                              <p:pRg st="4" end="4"/>
                                            </p:txEl>
                                          </p:spTgt>
                                        </p:tgtEl>
                                        <p:attrNameLst>
                                          <p:attrName>style.visibility</p:attrName>
                                        </p:attrNameLst>
                                      </p:cBhvr>
                                      <p:to>
                                        <p:strVal val="visible"/>
                                      </p:to>
                                    </p:set>
                                    <p:anim calcmode="lin" valueType="num">
                                      <p:cBhvr additive="base">
                                        <p:cTn id="31"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57225" y="1825625"/>
            <a:ext cx="10696575" cy="4699000"/>
          </a:xfrm>
        </p:spPr>
        <p:txBody>
          <a:bodyPr>
            <a:noAutofit/>
          </a:bodyPr>
          <a:lstStyle/>
          <a:p>
            <a:pPr lvl="0"/>
            <a:r>
              <a:rPr lang="tr-TR" sz="1200" b="1" dirty="0">
                <a:solidFill>
                  <a:prstClr val="black"/>
                </a:solidFill>
              </a:rPr>
              <a:t>Soru </a:t>
            </a:r>
            <a:r>
              <a:rPr lang="tr-TR" sz="1200" b="1" dirty="0" smtClean="0">
                <a:solidFill>
                  <a:prstClr val="black"/>
                </a:solidFill>
              </a:rPr>
              <a:t>- </a:t>
            </a:r>
            <a:r>
              <a:rPr lang="tr-TR" sz="1200" b="1" dirty="0">
                <a:solidFill>
                  <a:prstClr val="black"/>
                </a:solidFill>
              </a:rPr>
              <a:t>Uzaktan eğitim kapsamında birden fazla sınıf/şube öğrencileri bir ders saatinde birleştirilerek tek öğretmen tarafından eğitim almaları sağlanabilir mi? Eğer birden fazla sınıf/şube öğrencileri bir ders saatinde birleştirilerek tek öğretmen tarafından eğitim almaları sağlanırsa öğretmenin ders saati nasıl hesaplanır?</a:t>
            </a:r>
            <a:r>
              <a:rPr lang="tr-TR" sz="1200" dirty="0">
                <a:solidFill>
                  <a:prstClr val="black"/>
                </a:solidFill>
              </a:rPr>
              <a:t/>
            </a:r>
            <a:br>
              <a:rPr lang="tr-TR" sz="1200" dirty="0">
                <a:solidFill>
                  <a:prstClr val="black"/>
                </a:solidFill>
              </a:rPr>
            </a:br>
            <a:r>
              <a:rPr lang="tr-TR" sz="1200" dirty="0">
                <a:solidFill>
                  <a:prstClr val="black"/>
                </a:solidFill>
              </a:rPr>
              <a:t>Cevap: Gerek uzaktan eğitim gerekse yüz yüze eğitim kapsamında birden fazla sınıf/şube öğrencilerinin birleştirilmemesi; bu kapsamda öğretmen ihtiyacı olması hâlinde ücretli öğretmen görevlendirilmesi uygun olacaktır. Şayet birden fazla sınıf/şube öğrencileri bir ders saatinde birleştirilerek tek öğretmen tarafından eğitim almaları sağlanmış ise Millî Eğitim Bakanlığı Personel Genel Müdürlüğünün 23.09.2020 tarih ve 28892082-869-E.13365395 sayılı yazılarında da belirtildiği üzere gerek uzaktan eğitim gerekse yüz yüze eğitim kapsamında verilen birim ders saati süresi bakımından Bakanlığımızın ilgili birimlerinin belirlemelerinin esas alınması ve bu kapsamda aynı ders saatinde birden fazla sınıf/şube öğrencilerine verilen derslerin bir ders saati olarak dikkate alınması gerekmekte, ek ders saat hesaplaması da buna göre yapılacaktır.</a:t>
            </a:r>
          </a:p>
          <a:p>
            <a:pPr lvl="0"/>
            <a:r>
              <a:rPr lang="tr-TR" sz="1200" b="1" dirty="0">
                <a:solidFill>
                  <a:srgbClr val="FF0000"/>
                </a:solidFill>
              </a:rPr>
              <a:t>Soru </a:t>
            </a:r>
            <a:r>
              <a:rPr lang="tr-TR" sz="1200" b="1" dirty="0" smtClean="0">
                <a:solidFill>
                  <a:srgbClr val="FF0000"/>
                </a:solidFill>
              </a:rPr>
              <a:t>- </a:t>
            </a:r>
            <a:r>
              <a:rPr lang="tr-TR" sz="1200" b="1" dirty="0">
                <a:solidFill>
                  <a:srgbClr val="FF0000"/>
                </a:solidFill>
              </a:rPr>
              <a:t>Uzaktan eğitim yoluyla yapılacak eğitim sürecinde </a:t>
            </a:r>
            <a:r>
              <a:rPr lang="tr-TR" sz="1200" b="1" dirty="0" smtClean="0">
                <a:solidFill>
                  <a:srgbClr val="FF0000"/>
                </a:solidFill>
              </a:rPr>
              <a:t>temaslı, şüpheli, karantinada olan öğretmenlere ek ders ücretleri ödenecek mi?</a:t>
            </a:r>
            <a:r>
              <a:rPr lang="tr-TR" sz="1200" dirty="0">
                <a:solidFill>
                  <a:srgbClr val="FF0000"/>
                </a:solidFill>
              </a:rPr>
              <a:t/>
            </a:r>
            <a:br>
              <a:rPr lang="tr-TR" sz="1200" dirty="0">
                <a:solidFill>
                  <a:srgbClr val="FF0000"/>
                </a:solidFill>
              </a:rPr>
            </a:br>
            <a:r>
              <a:rPr lang="tr-TR" sz="1200" dirty="0">
                <a:solidFill>
                  <a:srgbClr val="FF0000"/>
                </a:solidFill>
              </a:rPr>
              <a:t>Cevap: </a:t>
            </a:r>
            <a:r>
              <a:rPr lang="tr-TR" sz="1200" dirty="0" smtClean="0">
                <a:solidFill>
                  <a:srgbClr val="FF0000"/>
                </a:solidFill>
              </a:rPr>
              <a:t>TEMASLI VEYA ŞÜPHELİ OLANLARDA UZAKTAN EĞİTİM YAPMAYA DEVAM EDECEK ve </a:t>
            </a:r>
            <a:r>
              <a:rPr lang="tr-TR" sz="1200" dirty="0">
                <a:solidFill>
                  <a:srgbClr val="FF0000"/>
                </a:solidFill>
              </a:rPr>
              <a:t>ek ders ücretleri </a:t>
            </a:r>
            <a:r>
              <a:rPr lang="tr-TR" sz="1200" dirty="0" smtClean="0">
                <a:solidFill>
                  <a:srgbClr val="FF0000"/>
                </a:solidFill>
              </a:rPr>
              <a:t>ödenecek.</a:t>
            </a:r>
          </a:p>
          <a:p>
            <a:pPr lvl="0"/>
            <a:r>
              <a:rPr lang="tr-TR" sz="1200" b="1" dirty="0" smtClean="0">
                <a:solidFill>
                  <a:prstClr val="black"/>
                </a:solidFill>
              </a:rPr>
              <a:t>Soru - Bilim </a:t>
            </a:r>
            <a:r>
              <a:rPr lang="tr-TR" sz="1200" b="1" dirty="0">
                <a:solidFill>
                  <a:prstClr val="black"/>
                </a:solidFill>
              </a:rPr>
              <a:t>ve Sanat Merkezlerine (BİLSEM) kayıtlı özel yetenekli öğrenciler için </a:t>
            </a:r>
            <a:r>
              <a:rPr lang="tr-TR" sz="1200" b="1" dirty="0" smtClean="0">
                <a:solidFill>
                  <a:prstClr val="black"/>
                </a:solidFill>
              </a:rPr>
              <a:t>uzaktan </a:t>
            </a:r>
            <a:r>
              <a:rPr lang="tr-TR" sz="1200" b="1" dirty="0">
                <a:solidFill>
                  <a:prstClr val="black"/>
                </a:solidFill>
              </a:rPr>
              <a:t>eğitim programları yapılacak mı?</a:t>
            </a:r>
            <a:r>
              <a:rPr lang="tr-TR" sz="1200" dirty="0">
                <a:solidFill>
                  <a:prstClr val="black"/>
                </a:solidFill>
              </a:rPr>
              <a:t/>
            </a:r>
            <a:br>
              <a:rPr lang="tr-TR" sz="1200" dirty="0">
                <a:solidFill>
                  <a:prstClr val="black"/>
                </a:solidFill>
              </a:rPr>
            </a:br>
            <a:r>
              <a:rPr lang="tr-TR" sz="1200" dirty="0">
                <a:solidFill>
                  <a:prstClr val="black"/>
                </a:solidFill>
              </a:rPr>
              <a:t>Cevap: Millî Eğitim Bakanlığı Özel Eğitim ve Rehberlik Hizmetleri Genel Müdürlüğünün 28.09.2020 tarih ve10096465-45.99-E.13650734 sayılı yazılarında belirtildiği üzere bilim ve sanat merkezi yöneticilerinin de haftalık ders çizelgelerini oluşturarak öğretmenlere tebliğ etmeleri ve e-Bilsem sistemine girilmesi gerekmektedir. </a:t>
            </a:r>
          </a:p>
          <a:p>
            <a:pPr lvl="0"/>
            <a:r>
              <a:rPr lang="tr-TR" sz="1200" dirty="0">
                <a:solidFill>
                  <a:prstClr val="black"/>
                </a:solidFill>
              </a:rPr>
              <a:t>Bilim ve Sanat Merkezlerine (BİLSEM) kayıtlı özel yetenekli öğrencilerin uzaktan eğitim programları örgün eğitim kurumlarındaki ders saatleri ile çakışmadan BİLSEM yöneticilerince hazırlanacak ve dersler telefon, e-posta veya çevrimiçi platformlar vb. iletişim yollarıyla yapılacaktır. Öğretmenler planlarını ve yazı ekindeki formu BİLSEM idarelerine sunarak eğitimleri denetime açık hâle getirecek ve il/ilçe düzeyinde ücret onayları alınarak ek ders ödemeleri yapılabilecektir. Ücret onayı olmadan plansız, ders defteri doldurulmamış ve yapılmamış canlı dersler için herhangi bir ödeme </a:t>
            </a:r>
            <a:r>
              <a:rPr lang="tr-TR" sz="1200" dirty="0" smtClean="0">
                <a:solidFill>
                  <a:prstClr val="black"/>
                </a:solidFill>
              </a:rPr>
              <a:t>yapılmayacaktır.</a:t>
            </a:r>
          </a:p>
          <a:p>
            <a:pPr lvl="0"/>
            <a:r>
              <a:rPr lang="tr-TR" sz="1200" dirty="0" smtClean="0">
                <a:solidFill>
                  <a:srgbClr val="FF0000"/>
                </a:solidFill>
              </a:rPr>
              <a:t>Soru -  Hafta sonu yapılan dersler öncelikle maaş karşılığından mı sayılacak?  </a:t>
            </a:r>
            <a:endParaRPr lang="tr-TR" sz="1200" dirty="0" smtClean="0">
              <a:solidFill>
                <a:srgbClr val="FF0000"/>
              </a:solidFill>
            </a:endParaRPr>
          </a:p>
          <a:p>
            <a:pPr marL="0" lvl="0" indent="0">
              <a:buNone/>
            </a:pPr>
            <a:r>
              <a:rPr lang="tr-TR" sz="1200" dirty="0" smtClean="0">
                <a:solidFill>
                  <a:srgbClr val="FF0000"/>
                </a:solidFill>
              </a:rPr>
              <a:t>     </a:t>
            </a:r>
            <a:r>
              <a:rPr lang="tr-TR" sz="1200" dirty="0" smtClean="0"/>
              <a:t>Cevap</a:t>
            </a:r>
            <a:r>
              <a:rPr lang="tr-TR" sz="1200" dirty="0" smtClean="0"/>
              <a:t>: Cumartesi </a:t>
            </a:r>
            <a:r>
              <a:rPr lang="tr-TR" sz="1200" dirty="0"/>
              <a:t>ve pazar günleri rutin müfredat kapsamında okutulan derslerin öncelikle aylık karşılığında değerlendirilmesi; aylık karşılığı ders görevlerinin üzerinde </a:t>
            </a:r>
            <a:r>
              <a:rPr lang="tr-TR" sz="1200" dirty="0" smtClean="0"/>
              <a:t>    </a:t>
            </a:r>
          </a:p>
          <a:p>
            <a:pPr marL="0" lvl="0" indent="0">
              <a:buNone/>
            </a:pPr>
            <a:r>
              <a:rPr lang="tr-TR" sz="1200" dirty="0"/>
              <a:t> </a:t>
            </a:r>
            <a:r>
              <a:rPr lang="tr-TR" sz="1200" dirty="0" smtClean="0"/>
              <a:t>     </a:t>
            </a:r>
            <a:r>
              <a:rPr lang="tr-TR" sz="1200" dirty="0" smtClean="0"/>
              <a:t>okutulan </a:t>
            </a:r>
            <a:r>
              <a:rPr lang="tr-TR" sz="1200" dirty="0"/>
              <a:t>derslerin ek ders ücreti karşılığında değerlendirilmesi gerekmektedir</a:t>
            </a:r>
            <a:r>
              <a:rPr lang="tr-TR" sz="1200" dirty="0" smtClean="0"/>
              <a:t>.</a:t>
            </a:r>
            <a:endParaRPr lang="tr-TR" sz="1200" dirty="0"/>
          </a:p>
        </p:txBody>
      </p:sp>
      <p:sp>
        <p:nvSpPr>
          <p:cNvPr id="4" name="Unvan 1"/>
          <p:cNvSpPr>
            <a:spLocks noGrp="1"/>
          </p:cNvSpPr>
          <p:nvPr>
            <p:ph type="title"/>
          </p:nvPr>
        </p:nvSpPr>
        <p:spPr>
          <a:gradFill flip="none" rotWithShape="1">
            <a:gsLst>
              <a:gs pos="0">
                <a:schemeClr val="accent4">
                  <a:lumMod val="40000"/>
                  <a:lumOff val="60000"/>
                  <a:shade val="30000"/>
                  <a:satMod val="115000"/>
                </a:schemeClr>
              </a:gs>
              <a:gs pos="50000">
                <a:schemeClr val="accent4">
                  <a:lumMod val="40000"/>
                  <a:lumOff val="60000"/>
                  <a:shade val="67500"/>
                  <a:satMod val="115000"/>
                </a:schemeClr>
              </a:gs>
              <a:gs pos="100000">
                <a:schemeClr val="accent4">
                  <a:lumMod val="40000"/>
                  <a:lumOff val="60000"/>
                  <a:shade val="100000"/>
                  <a:satMod val="115000"/>
                </a:schemeClr>
              </a:gs>
            </a:gsLst>
            <a:path path="circle">
              <a:fillToRect l="50000" t="50000" r="50000" b="50000"/>
            </a:path>
            <a:tileRect/>
          </a:gradFill>
          <a:effectLst>
            <a:outerShdw blurRad="50800" dist="38100" dir="2700000" algn="tl" rotWithShape="0">
              <a:prstClr val="black">
                <a:alpha val="40000"/>
              </a:prstClr>
            </a:outerShdw>
          </a:effectLst>
        </p:spPr>
        <p:txBody>
          <a:bodyPr/>
          <a:lstStyle/>
          <a:p>
            <a:r>
              <a:rPr lang="tr-TR" dirty="0" smtClean="0"/>
              <a:t>UZAKTAN EĞİTİM SÜRECİNDE EK DERS ÖDEMELERİ</a:t>
            </a:r>
            <a:endParaRPr lang="tr-TR" dirty="0"/>
          </a:p>
        </p:txBody>
      </p:sp>
    </p:spTree>
    <p:extLst>
      <p:ext uri="{BB962C8B-B14F-4D97-AF65-F5344CB8AC3E}">
        <p14:creationId xmlns:p14="http://schemas.microsoft.com/office/powerpoint/2010/main" val="21163229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a:bodyPr>
          <a:lstStyle/>
          <a:p>
            <a:pPr lvl="0"/>
            <a:r>
              <a:rPr lang="tr-TR" sz="1100" b="1" dirty="0">
                <a:solidFill>
                  <a:prstClr val="black"/>
                </a:solidFill>
              </a:rPr>
              <a:t>Soru </a:t>
            </a:r>
            <a:r>
              <a:rPr lang="tr-TR" sz="1100" b="1" dirty="0" smtClean="0">
                <a:solidFill>
                  <a:prstClr val="black"/>
                </a:solidFill>
              </a:rPr>
              <a:t>- </a:t>
            </a:r>
            <a:r>
              <a:rPr lang="tr-TR" sz="1100" b="1" dirty="0">
                <a:solidFill>
                  <a:prstClr val="black"/>
                </a:solidFill>
              </a:rPr>
              <a:t>Destekleme ve Yetiştirme Kurslarında görev alan öğretmenlerin ek ders ücret hesaplamaları nasıl olacak?</a:t>
            </a:r>
            <a:r>
              <a:rPr lang="tr-TR" sz="1100" dirty="0">
                <a:solidFill>
                  <a:prstClr val="black"/>
                </a:solidFill>
              </a:rPr>
              <a:t/>
            </a:r>
            <a:br>
              <a:rPr lang="tr-TR" sz="1100" dirty="0">
                <a:solidFill>
                  <a:prstClr val="black"/>
                </a:solidFill>
              </a:rPr>
            </a:br>
            <a:r>
              <a:rPr lang="tr-TR" sz="1100" dirty="0">
                <a:solidFill>
                  <a:prstClr val="black"/>
                </a:solidFill>
              </a:rPr>
              <a:t>Cevap: Destekleme ve Yetiştirme Kurslarında görev alan öğretmenlerin ek ders ücret ödemeleri Millî Eğitim Bakanlığı Yönetici ve Öğretmenlerinin Ders ve Ek Ders Saatlerine İlişkin Kararın Yetiştirme, okuma -yazma ve uyum kursları başlıklı 8'inci maddesi kapsamında yapıldığından hafta içinde okuttukları dersler öncelikle aylık karşılığında değerlendirilecek; aylık karşılığı ders görevlerinin üzerinde okuttukları dersler ise ek ders ücretinden sayılacak; bu kapsamda varsa cumartesi ve pazar günleri okutulan dersler ise, aylık karşılığı ders görevlerinden bağımsız olarak doğrudan ek ders ücreti karşılığında değerlendirilecektir. Öğretmenlerin DYK kurslarında ne kadar ders görevi alacakları ise Ölçme, Değerlendirme ve Sınav Hizmetleri Genel Müdürlüğü Örgün ve Yaygın Eğitimi Destekleme ve Yetiştirme Kursları Tanıtım Kitapçığındaki açıklamalara göre değerlendirilecektir.</a:t>
            </a:r>
          </a:p>
          <a:p>
            <a:pPr lvl="0"/>
            <a:r>
              <a:rPr lang="tr-TR" sz="1100" b="1" dirty="0">
                <a:solidFill>
                  <a:prstClr val="black"/>
                </a:solidFill>
              </a:rPr>
              <a:t>Soru </a:t>
            </a:r>
            <a:r>
              <a:rPr lang="tr-TR" sz="1100" b="1" dirty="0" smtClean="0">
                <a:solidFill>
                  <a:prstClr val="black"/>
                </a:solidFill>
              </a:rPr>
              <a:t>- </a:t>
            </a:r>
            <a:r>
              <a:rPr lang="tr-TR" sz="1100" b="1" dirty="0">
                <a:solidFill>
                  <a:prstClr val="black"/>
                </a:solidFill>
              </a:rPr>
              <a:t>Uzaktan eğitim sürecinde Rehber Öğretmenler/Psikolojik Danışmanlar eğitim kurumlarında görevlerinin başında bulunacaklar mı?</a:t>
            </a:r>
            <a:r>
              <a:rPr lang="tr-TR" sz="1100" dirty="0">
                <a:solidFill>
                  <a:prstClr val="black"/>
                </a:solidFill>
              </a:rPr>
              <a:t/>
            </a:r>
            <a:br>
              <a:rPr lang="tr-TR" sz="1100" dirty="0">
                <a:solidFill>
                  <a:prstClr val="black"/>
                </a:solidFill>
              </a:rPr>
            </a:br>
            <a:r>
              <a:rPr lang="tr-TR" sz="1100" dirty="0">
                <a:solidFill>
                  <a:prstClr val="black"/>
                </a:solidFill>
              </a:rPr>
              <a:t>Cevap: Personel Genel Müdürlüğünün 23.09.2020 tarih ve 28892082-869-E.13365395 sayılı yazısının 7. Maddesi " Rehberlik öğretmenlerinin, eğitim kurumlarında görevlerinin başında bulunmaları ve fiilen yerine getirdikleri görevleri karşılığında anılan Kararın 10'uncu maddesinde kendileri için öngörülen ek ders ücretinden yararlandırılmaları,"  ve yine </a:t>
            </a:r>
          </a:p>
          <a:p>
            <a:pPr lvl="0"/>
            <a:r>
              <a:rPr lang="tr-TR" sz="1100" dirty="0">
                <a:solidFill>
                  <a:prstClr val="black"/>
                </a:solidFill>
              </a:rPr>
              <a:t>Özel Eğitim ve Rehberlik Hizmetleri Genel Müdürlüğünün 28.09.2020 tarih ve 10096465-45.99-E.13650734 sayılı yazılarında belirtildiği üzere rehber öğretmenler/psikolojik danışmanlar eğitim kurumlarında görevlerinin başında bulunacaklar ve fiilen yerine getirdikleri görevleri karşılığında ilgi (a) Kararın10. Maddesinde kendileri için öngörülen ek ders ücretinden yararlandırılacaktır.</a:t>
            </a:r>
          </a:p>
          <a:p>
            <a:pPr marL="0" indent="0">
              <a:buNone/>
            </a:pPr>
            <a:endParaRPr lang="tr-TR" dirty="0"/>
          </a:p>
        </p:txBody>
      </p:sp>
      <p:sp>
        <p:nvSpPr>
          <p:cNvPr id="4" name="Unvan 1"/>
          <p:cNvSpPr>
            <a:spLocks noGrp="1"/>
          </p:cNvSpPr>
          <p:nvPr>
            <p:ph type="title"/>
          </p:nvPr>
        </p:nvSpPr>
        <p:spPr>
          <a:gradFill flip="none" rotWithShape="1">
            <a:gsLst>
              <a:gs pos="0">
                <a:schemeClr val="accent4">
                  <a:lumMod val="40000"/>
                  <a:lumOff val="60000"/>
                  <a:shade val="30000"/>
                  <a:satMod val="115000"/>
                </a:schemeClr>
              </a:gs>
              <a:gs pos="50000">
                <a:schemeClr val="accent4">
                  <a:lumMod val="40000"/>
                  <a:lumOff val="60000"/>
                  <a:shade val="67500"/>
                  <a:satMod val="115000"/>
                </a:schemeClr>
              </a:gs>
              <a:gs pos="100000">
                <a:schemeClr val="accent4">
                  <a:lumMod val="40000"/>
                  <a:lumOff val="60000"/>
                  <a:shade val="100000"/>
                  <a:satMod val="115000"/>
                </a:schemeClr>
              </a:gs>
            </a:gsLst>
            <a:path path="circle">
              <a:fillToRect l="50000" t="50000" r="50000" b="50000"/>
            </a:path>
            <a:tileRect/>
          </a:gradFill>
          <a:effectLst>
            <a:outerShdw blurRad="50800" dist="38100" dir="2700000" algn="tl" rotWithShape="0">
              <a:prstClr val="black">
                <a:alpha val="40000"/>
              </a:prstClr>
            </a:outerShdw>
          </a:effectLst>
        </p:spPr>
        <p:txBody>
          <a:bodyPr/>
          <a:lstStyle/>
          <a:p>
            <a:r>
              <a:rPr lang="tr-TR" dirty="0" smtClean="0"/>
              <a:t>UZAKTAN EĞİTİM SÜRECİNDE EK DERS ÖDEMELERİ</a:t>
            </a:r>
            <a:endParaRPr lang="tr-TR" dirty="0"/>
          </a:p>
        </p:txBody>
      </p:sp>
    </p:spTree>
    <p:extLst>
      <p:ext uri="{BB962C8B-B14F-4D97-AF65-F5344CB8AC3E}">
        <p14:creationId xmlns:p14="http://schemas.microsoft.com/office/powerpoint/2010/main" val="13092930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İçerik Yer Tutucusu 4"/>
          <p:cNvGraphicFramePr>
            <a:graphicFrameLocks noGrp="1"/>
          </p:cNvGraphicFramePr>
          <p:nvPr>
            <p:ph idx="1"/>
            <p:extLst>
              <p:ext uri="{D42A27DB-BD31-4B8C-83A1-F6EECF244321}">
                <p14:modId xmlns:p14="http://schemas.microsoft.com/office/powerpoint/2010/main" val="3451655661"/>
              </p:ext>
            </p:extLst>
          </p:nvPr>
        </p:nvGraphicFramePr>
        <p:xfrm>
          <a:off x="704850" y="673100"/>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3259576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randombar(horizontal)">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AsOne/>
      </p:bldGraphic>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gradFill flip="none" rotWithShape="1">
            <a:gsLst>
              <a:gs pos="0">
                <a:schemeClr val="accent4">
                  <a:lumMod val="40000"/>
                  <a:lumOff val="60000"/>
                  <a:shade val="30000"/>
                  <a:satMod val="115000"/>
                </a:schemeClr>
              </a:gs>
              <a:gs pos="50000">
                <a:schemeClr val="accent4">
                  <a:lumMod val="40000"/>
                  <a:lumOff val="60000"/>
                  <a:shade val="67500"/>
                  <a:satMod val="115000"/>
                </a:schemeClr>
              </a:gs>
              <a:gs pos="100000">
                <a:schemeClr val="accent4">
                  <a:lumMod val="40000"/>
                  <a:lumOff val="60000"/>
                  <a:shade val="100000"/>
                  <a:satMod val="115000"/>
                </a:schemeClr>
              </a:gs>
            </a:gsLst>
            <a:path path="circle">
              <a:fillToRect l="50000" t="50000" r="50000" b="50000"/>
            </a:path>
            <a:tileRect/>
          </a:gradFill>
        </p:spPr>
        <p:txBody>
          <a:bodyPr/>
          <a:lstStyle/>
          <a:p>
            <a:r>
              <a:rPr lang="tr-TR" dirty="0" smtClean="0"/>
              <a:t>DİĞER HUSUSLAR</a:t>
            </a:r>
            <a:endParaRPr lang="tr-TR" dirty="0"/>
          </a:p>
        </p:txBody>
      </p:sp>
      <p:sp>
        <p:nvSpPr>
          <p:cNvPr id="3" name="İçerik Yer Tutucusu 2"/>
          <p:cNvSpPr>
            <a:spLocks noGrp="1"/>
          </p:cNvSpPr>
          <p:nvPr>
            <p:ph idx="1"/>
          </p:nvPr>
        </p:nvSpPr>
        <p:spPr/>
        <p:txBody>
          <a:bodyPr/>
          <a:lstStyle/>
          <a:p>
            <a:r>
              <a:rPr lang="tr-TR" dirty="0" smtClean="0"/>
              <a:t>SORUMLULUK</a:t>
            </a:r>
          </a:p>
          <a:p>
            <a:r>
              <a:rPr lang="tr-TR" dirty="0" smtClean="0"/>
              <a:t>PUANTAJLARIN ZAMANINDA GÖNDERİLMESİ</a:t>
            </a:r>
          </a:p>
          <a:p>
            <a:r>
              <a:rPr lang="tr-TR" dirty="0" smtClean="0"/>
              <a:t>ÖĞRETMENLERİN BİLGİLENDİRLMESİ</a:t>
            </a:r>
          </a:p>
          <a:p>
            <a:r>
              <a:rPr lang="tr-TR" dirty="0" smtClean="0"/>
              <a:t>EĞİTİM BÖLGESİ OLARAK ÖĞRETMEN PLANLAMASI.</a:t>
            </a:r>
            <a:endParaRPr lang="tr-TR" dirty="0"/>
          </a:p>
        </p:txBody>
      </p:sp>
    </p:spTree>
    <p:extLst>
      <p:ext uri="{BB962C8B-B14F-4D97-AF65-F5344CB8AC3E}">
        <p14:creationId xmlns:p14="http://schemas.microsoft.com/office/powerpoint/2010/main" val="31725818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5"/>
            <a:ext cx="10515600" cy="2712926"/>
          </a:xfrm>
          <a:gradFill flip="none" rotWithShape="1">
            <a:gsLst>
              <a:gs pos="0">
                <a:schemeClr val="accent4">
                  <a:lumMod val="40000"/>
                  <a:lumOff val="60000"/>
                  <a:shade val="30000"/>
                  <a:satMod val="115000"/>
                </a:schemeClr>
              </a:gs>
              <a:gs pos="50000">
                <a:schemeClr val="accent4">
                  <a:lumMod val="40000"/>
                  <a:lumOff val="60000"/>
                  <a:shade val="67500"/>
                  <a:satMod val="115000"/>
                </a:schemeClr>
              </a:gs>
              <a:gs pos="100000">
                <a:schemeClr val="accent4">
                  <a:lumMod val="40000"/>
                  <a:lumOff val="60000"/>
                  <a:shade val="100000"/>
                  <a:satMod val="115000"/>
                </a:schemeClr>
              </a:gs>
            </a:gsLst>
            <a:path path="circle">
              <a:fillToRect l="50000" t="50000" r="50000" b="50000"/>
            </a:path>
            <a:tileRect/>
          </a:gradFill>
        </p:spPr>
        <p:txBody>
          <a:bodyPr>
            <a:normAutofit/>
          </a:bodyPr>
          <a:lstStyle/>
          <a:p>
            <a:pPr algn="ctr"/>
            <a:r>
              <a:rPr lang="tr-TR" sz="2800" dirty="0" smtClean="0">
                <a:latin typeface="Times New Roman" panose="02020603050405020304" pitchFamily="18" charset="0"/>
                <a:cs typeface="Times New Roman" panose="02020603050405020304" pitchFamily="18" charset="0"/>
              </a:rPr>
              <a:t>MİLLİ EĞİTİM BAKANLIĞI MERKEZ VE TAŞRA TEŞKİLATLARINA  BAĞLI  10 NOLU İŞ KOLUNDA FAALİYET GÖSTEREN İŞ YERLERİ İLE KOOP –İŞ ARASINDA İMZALANAN TOPLU İŞ SÖZLEŞMESİ</a:t>
            </a:r>
            <a:endParaRPr lang="tr-TR" sz="2800" dirty="0">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a:xfrm>
            <a:off x="838200" y="3593205"/>
            <a:ext cx="10515600" cy="2583757"/>
          </a:xfrm>
          <a:gradFill flip="none" rotWithShape="1">
            <a:gsLst>
              <a:gs pos="0">
                <a:schemeClr val="accent4">
                  <a:lumMod val="20000"/>
                  <a:lumOff val="80000"/>
                  <a:shade val="30000"/>
                  <a:satMod val="115000"/>
                </a:schemeClr>
              </a:gs>
              <a:gs pos="50000">
                <a:schemeClr val="accent4">
                  <a:lumMod val="20000"/>
                  <a:lumOff val="80000"/>
                  <a:shade val="67500"/>
                  <a:satMod val="115000"/>
                </a:schemeClr>
              </a:gs>
              <a:gs pos="100000">
                <a:schemeClr val="accent4">
                  <a:lumMod val="20000"/>
                  <a:lumOff val="80000"/>
                  <a:shade val="100000"/>
                  <a:satMod val="115000"/>
                </a:schemeClr>
              </a:gs>
            </a:gsLst>
            <a:path path="circle">
              <a:fillToRect l="50000" t="50000" r="50000" b="50000"/>
            </a:path>
            <a:tileRect/>
          </a:gradFill>
        </p:spPr>
        <p:style>
          <a:lnRef idx="2">
            <a:schemeClr val="accent2"/>
          </a:lnRef>
          <a:fillRef idx="1">
            <a:schemeClr val="lt1"/>
          </a:fillRef>
          <a:effectRef idx="0">
            <a:schemeClr val="accent2"/>
          </a:effectRef>
          <a:fontRef idx="minor">
            <a:schemeClr val="dk1"/>
          </a:fontRef>
        </p:style>
        <p:txBody>
          <a:bodyPr/>
          <a:lstStyle/>
          <a:p>
            <a:pPr algn="ctr"/>
            <a:endParaRPr lang="tr-TR" dirty="0" smtClean="0"/>
          </a:p>
          <a:p>
            <a:pPr marL="0" indent="0" algn="ctr">
              <a:buNone/>
            </a:pPr>
            <a:endParaRPr lang="tr-TR" dirty="0"/>
          </a:p>
          <a:p>
            <a:pPr marL="0" indent="0" algn="ctr">
              <a:buNone/>
            </a:pPr>
            <a:r>
              <a:rPr lang="tr-TR" dirty="0" smtClean="0"/>
              <a:t>YÜRÜRLÜK TARİHİ : 01.07.2018  -  31.12.2020</a:t>
            </a:r>
            <a:endParaRPr lang="tr-TR" dirty="0"/>
          </a:p>
        </p:txBody>
      </p:sp>
    </p:spTree>
    <p:extLst>
      <p:ext uri="{BB962C8B-B14F-4D97-AF65-F5344CB8AC3E}">
        <p14:creationId xmlns:p14="http://schemas.microsoft.com/office/powerpoint/2010/main" val="3930967134"/>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2" presetClass="emph" presetSubtype="0" fill="hold" grpId="0" nodeType="clickEffect">
                                  <p:stCondLst>
                                    <p:cond delay="0"/>
                                  </p:stCondLst>
                                  <p:childTnLst>
                                    <p:animRot by="120000">
                                      <p:cBhvr>
                                        <p:cTn id="11" dur="100" fill="hold">
                                          <p:stCondLst>
                                            <p:cond delay="0"/>
                                          </p:stCondLst>
                                        </p:cTn>
                                        <p:tgtEl>
                                          <p:spTgt spid="3">
                                            <p:bg/>
                                          </p:spTgt>
                                        </p:tgtEl>
                                        <p:attrNameLst>
                                          <p:attrName>r</p:attrName>
                                        </p:attrNameLst>
                                      </p:cBhvr>
                                    </p:animRot>
                                    <p:animRot by="-240000">
                                      <p:cBhvr>
                                        <p:cTn id="12" dur="200" fill="hold">
                                          <p:stCondLst>
                                            <p:cond delay="200"/>
                                          </p:stCondLst>
                                        </p:cTn>
                                        <p:tgtEl>
                                          <p:spTgt spid="3">
                                            <p:bg/>
                                          </p:spTgt>
                                        </p:tgtEl>
                                        <p:attrNameLst>
                                          <p:attrName>r</p:attrName>
                                        </p:attrNameLst>
                                      </p:cBhvr>
                                    </p:animRot>
                                    <p:animRot by="240000">
                                      <p:cBhvr>
                                        <p:cTn id="13" dur="200" fill="hold">
                                          <p:stCondLst>
                                            <p:cond delay="400"/>
                                          </p:stCondLst>
                                        </p:cTn>
                                        <p:tgtEl>
                                          <p:spTgt spid="3">
                                            <p:bg/>
                                          </p:spTgt>
                                        </p:tgtEl>
                                        <p:attrNameLst>
                                          <p:attrName>r</p:attrName>
                                        </p:attrNameLst>
                                      </p:cBhvr>
                                    </p:animRot>
                                    <p:animRot by="-240000">
                                      <p:cBhvr>
                                        <p:cTn id="14" dur="200" fill="hold">
                                          <p:stCondLst>
                                            <p:cond delay="600"/>
                                          </p:stCondLst>
                                        </p:cTn>
                                        <p:tgtEl>
                                          <p:spTgt spid="3">
                                            <p:bg/>
                                          </p:spTgt>
                                        </p:tgtEl>
                                        <p:attrNameLst>
                                          <p:attrName>r</p:attrName>
                                        </p:attrNameLst>
                                      </p:cBhvr>
                                    </p:animRot>
                                    <p:animRot by="120000">
                                      <p:cBhvr>
                                        <p:cTn id="15" dur="200" fill="hold">
                                          <p:stCondLst>
                                            <p:cond delay="800"/>
                                          </p:stCondLst>
                                        </p:cTn>
                                        <p:tgtEl>
                                          <p:spTgt spid="3">
                                            <p:bg/>
                                          </p:spTgt>
                                        </p:tgtEl>
                                        <p:attrNameLst>
                                          <p:attrName>r</p:attrName>
                                        </p:attrNameLst>
                                      </p:cBhvr>
                                    </p:animRot>
                                  </p:childTnLst>
                                </p:cTn>
                              </p:par>
                            </p:childTnLst>
                          </p:cTn>
                        </p:par>
                      </p:childTnLst>
                    </p:cTn>
                  </p:par>
                  <p:par>
                    <p:cTn id="16" fill="hold">
                      <p:stCondLst>
                        <p:cond delay="indefinite"/>
                      </p:stCondLst>
                      <p:childTnLst>
                        <p:par>
                          <p:cTn id="17" fill="hold">
                            <p:stCondLst>
                              <p:cond delay="0"/>
                            </p:stCondLst>
                            <p:childTnLst>
                              <p:par>
                                <p:cTn id="18" presetID="32" presetClass="emph" presetSubtype="0" fill="hold" grpId="0" nodeType="clickEffect">
                                  <p:stCondLst>
                                    <p:cond delay="0"/>
                                  </p:stCondLst>
                                  <p:childTnLst>
                                    <p:animRot by="120000">
                                      <p:cBhvr>
                                        <p:cTn id="19" dur="100" fill="hold">
                                          <p:stCondLst>
                                            <p:cond delay="0"/>
                                          </p:stCondLst>
                                        </p:cTn>
                                        <p:tgtEl>
                                          <p:spTgt spid="3">
                                            <p:txEl>
                                              <p:pRg st="2" end="2"/>
                                            </p:txEl>
                                          </p:spTgt>
                                        </p:tgtEl>
                                        <p:attrNameLst>
                                          <p:attrName>r</p:attrName>
                                        </p:attrNameLst>
                                      </p:cBhvr>
                                    </p:animRot>
                                    <p:animRot by="-240000">
                                      <p:cBhvr>
                                        <p:cTn id="20" dur="200" fill="hold">
                                          <p:stCondLst>
                                            <p:cond delay="200"/>
                                          </p:stCondLst>
                                        </p:cTn>
                                        <p:tgtEl>
                                          <p:spTgt spid="3">
                                            <p:txEl>
                                              <p:pRg st="2" end="2"/>
                                            </p:txEl>
                                          </p:spTgt>
                                        </p:tgtEl>
                                        <p:attrNameLst>
                                          <p:attrName>r</p:attrName>
                                        </p:attrNameLst>
                                      </p:cBhvr>
                                    </p:animRot>
                                    <p:animRot by="240000">
                                      <p:cBhvr>
                                        <p:cTn id="21" dur="200" fill="hold">
                                          <p:stCondLst>
                                            <p:cond delay="400"/>
                                          </p:stCondLst>
                                        </p:cTn>
                                        <p:tgtEl>
                                          <p:spTgt spid="3">
                                            <p:txEl>
                                              <p:pRg st="2" end="2"/>
                                            </p:txEl>
                                          </p:spTgt>
                                        </p:tgtEl>
                                        <p:attrNameLst>
                                          <p:attrName>r</p:attrName>
                                        </p:attrNameLst>
                                      </p:cBhvr>
                                    </p:animRot>
                                    <p:animRot by="-240000">
                                      <p:cBhvr>
                                        <p:cTn id="22" dur="200" fill="hold">
                                          <p:stCondLst>
                                            <p:cond delay="600"/>
                                          </p:stCondLst>
                                        </p:cTn>
                                        <p:tgtEl>
                                          <p:spTgt spid="3">
                                            <p:txEl>
                                              <p:pRg st="2" end="2"/>
                                            </p:txEl>
                                          </p:spTgt>
                                        </p:tgtEl>
                                        <p:attrNameLst>
                                          <p:attrName>r</p:attrName>
                                        </p:attrNameLst>
                                      </p:cBhvr>
                                    </p:animRot>
                                    <p:animRot by="120000">
                                      <p:cBhvr>
                                        <p:cTn id="23" dur="200" fill="hold">
                                          <p:stCondLst>
                                            <p:cond delay="800"/>
                                          </p:stCondLst>
                                        </p:cTn>
                                        <p:tgtEl>
                                          <p:spTgt spid="3">
                                            <p:txEl>
                                              <p:pRg st="2" end="2"/>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gradFill flip="none" rotWithShape="1">
            <a:gsLst>
              <a:gs pos="0">
                <a:schemeClr val="accent4">
                  <a:lumMod val="40000"/>
                  <a:lumOff val="60000"/>
                  <a:shade val="30000"/>
                  <a:satMod val="115000"/>
                </a:schemeClr>
              </a:gs>
              <a:gs pos="50000">
                <a:schemeClr val="accent4">
                  <a:lumMod val="40000"/>
                  <a:lumOff val="60000"/>
                  <a:shade val="67500"/>
                  <a:satMod val="115000"/>
                </a:schemeClr>
              </a:gs>
              <a:gs pos="100000">
                <a:schemeClr val="accent4">
                  <a:lumMod val="40000"/>
                  <a:lumOff val="60000"/>
                  <a:shade val="100000"/>
                  <a:satMod val="115000"/>
                </a:schemeClr>
              </a:gs>
            </a:gsLst>
            <a:path path="circle">
              <a:fillToRect l="50000" t="50000" r="50000" b="50000"/>
            </a:path>
            <a:tileRect/>
          </a:gradFill>
          <a:effectLst>
            <a:innerShdw blurRad="114300">
              <a:prstClr val="black"/>
            </a:innerShdw>
          </a:effectLst>
        </p:spPr>
        <p:txBody>
          <a:bodyPr/>
          <a:lstStyle/>
          <a:p>
            <a:r>
              <a:rPr lang="tr-TR" dirty="0" smtClean="0"/>
              <a:t>HAFTALIK ÇALIŞMA SÜRESİ</a:t>
            </a:r>
            <a:endParaRPr lang="tr-TR" dirty="0"/>
          </a:p>
        </p:txBody>
      </p:sp>
      <p:sp>
        <p:nvSpPr>
          <p:cNvPr id="3" name="İçerik Yer Tutucusu 2"/>
          <p:cNvSpPr>
            <a:spLocks noGrp="1"/>
          </p:cNvSpPr>
          <p:nvPr>
            <p:ph idx="1"/>
          </p:nvPr>
        </p:nvSpPr>
        <p:spPr/>
        <p:txBody>
          <a:bodyPr>
            <a:normAutofit lnSpcReduction="10000"/>
          </a:bodyPr>
          <a:lstStyle/>
          <a:p>
            <a:pPr algn="just"/>
            <a:r>
              <a:rPr lang="tr-TR" dirty="0" smtClean="0"/>
              <a:t>MADDE </a:t>
            </a:r>
            <a:r>
              <a:rPr lang="tr-TR" dirty="0"/>
              <a:t>17</a:t>
            </a:r>
            <a:r>
              <a:rPr lang="tr-TR" dirty="0" smtClean="0"/>
              <a:t>:  </a:t>
            </a:r>
            <a:r>
              <a:rPr lang="tr-TR" dirty="0"/>
              <a:t>İşyerinde haftalık çalışma süresi toplam 45 saattir. Bu süre beş gün üzerinden düzenlenir. Pazar günü hafta tatilidir. Cumartesi günü işçiler dinlendirilir. </a:t>
            </a:r>
            <a:r>
              <a:rPr lang="tr-TR" dirty="0" err="1" smtClean="0"/>
              <a:t>Uyelere</a:t>
            </a:r>
            <a:r>
              <a:rPr lang="tr-TR" dirty="0" smtClean="0"/>
              <a:t> </a:t>
            </a:r>
            <a:r>
              <a:rPr lang="tr-TR" dirty="0"/>
              <a:t>çalışma süresinin ortalama bir zamanında, bir saat ara dinlenmesi verilir. Ara dinlenmeleri çalışma süresinden sayılmaz. Bakanlığa bağlı okullarda ilgili mevzuat </a:t>
            </a:r>
            <a:r>
              <a:rPr lang="tr-TR" dirty="0" err="1"/>
              <a:t>çercevesinde</a:t>
            </a:r>
            <a:r>
              <a:rPr lang="tr-TR" dirty="0"/>
              <a:t> </a:t>
            </a:r>
            <a:r>
              <a:rPr lang="tr-TR" b="1" u="sng" dirty="0"/>
              <a:t>Bakanlık tarafından yerine getirilmesi gereken görevlerden olan kurs, eğitim ve sınav faaliyetleri nedeniyle çalışma yapılması gereken durumlara münhasır olmak kaydıyla Cumartesi günü işçiler </a:t>
            </a:r>
            <a:r>
              <a:rPr lang="tr-TR" b="1" u="sng" dirty="0" err="1"/>
              <a:t>çalıştırıIabilir</a:t>
            </a:r>
            <a:r>
              <a:rPr lang="tr-TR" b="1" u="sng" dirty="0"/>
              <a:t>, </a:t>
            </a:r>
            <a:r>
              <a:rPr lang="tr-TR" dirty="0"/>
              <a:t>Bu şekildeki çalışma durumunda haftalık 45 saatlik çalışma süresi 6 güne bölünmek suretiyle uygulanır, </a:t>
            </a:r>
            <a:r>
              <a:rPr lang="tr-TR" dirty="0" err="1"/>
              <a:t>lşveren</a:t>
            </a:r>
            <a:r>
              <a:rPr lang="tr-TR" dirty="0"/>
              <a:t> yukarıdaki çalışmalara katılacak olan işçilerden her sözleşme yılının başında yazılı muvafakat almak </a:t>
            </a:r>
            <a:r>
              <a:rPr lang="tr-TR" dirty="0" smtClean="0"/>
              <a:t>zorundadır.</a:t>
            </a:r>
            <a:endParaRPr lang="tr-TR" dirty="0"/>
          </a:p>
        </p:txBody>
      </p:sp>
    </p:spTree>
    <p:extLst>
      <p:ext uri="{BB962C8B-B14F-4D97-AF65-F5344CB8AC3E}">
        <p14:creationId xmlns:p14="http://schemas.microsoft.com/office/powerpoint/2010/main" val="991663633"/>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gradFill flip="none" rotWithShape="1">
            <a:gsLst>
              <a:gs pos="0">
                <a:schemeClr val="accent4">
                  <a:lumMod val="40000"/>
                  <a:lumOff val="60000"/>
                  <a:shade val="30000"/>
                  <a:satMod val="115000"/>
                </a:schemeClr>
              </a:gs>
              <a:gs pos="50000">
                <a:schemeClr val="accent4">
                  <a:lumMod val="40000"/>
                  <a:lumOff val="60000"/>
                  <a:shade val="67500"/>
                  <a:satMod val="115000"/>
                </a:schemeClr>
              </a:gs>
              <a:gs pos="100000">
                <a:schemeClr val="accent4">
                  <a:lumMod val="40000"/>
                  <a:lumOff val="60000"/>
                  <a:shade val="100000"/>
                  <a:satMod val="115000"/>
                </a:schemeClr>
              </a:gs>
            </a:gsLst>
            <a:path path="circle">
              <a:fillToRect l="50000" t="50000" r="50000" b="50000"/>
            </a:path>
            <a:tileRect/>
          </a:gradFill>
        </p:spPr>
        <p:txBody>
          <a:bodyPr/>
          <a:lstStyle/>
          <a:p>
            <a:r>
              <a:rPr lang="tr-TR" dirty="0"/>
              <a:t>HAFTALIK ÇALIŞMA </a:t>
            </a:r>
            <a:r>
              <a:rPr lang="tr-TR" dirty="0" smtClean="0"/>
              <a:t>SÜRESİ -Madde</a:t>
            </a:r>
            <a:endParaRPr lang="tr-TR" dirty="0"/>
          </a:p>
        </p:txBody>
      </p:sp>
      <p:sp>
        <p:nvSpPr>
          <p:cNvPr id="3" name="İçerik Yer Tutucusu 2"/>
          <p:cNvSpPr>
            <a:spLocks noGrp="1"/>
          </p:cNvSpPr>
          <p:nvPr>
            <p:ph idx="1"/>
          </p:nvPr>
        </p:nvSpPr>
        <p:spPr/>
        <p:txBody>
          <a:bodyPr>
            <a:normAutofit fontScale="92500" lnSpcReduction="20000"/>
          </a:bodyPr>
          <a:lstStyle/>
          <a:p>
            <a:pPr algn="just"/>
            <a:r>
              <a:rPr lang="tr-TR" dirty="0"/>
              <a:t>Bu kapsamda çalıştırılan işçilere fiilen </a:t>
            </a:r>
            <a:r>
              <a:rPr lang="tr-TR" dirty="0" err="1"/>
              <a:t>çalıştıklan</a:t>
            </a:r>
            <a:r>
              <a:rPr lang="tr-TR" dirty="0"/>
              <a:t> her Cumartesi günü için çalıştığı süreye bakılmaksızın 01 .07.2018-30.06.2019 tarihleri arasındaki dönem için 100,00 TL; </a:t>
            </a:r>
            <a:r>
              <a:rPr lang="tr-TR" dirty="0" smtClean="0"/>
              <a:t> 01 </a:t>
            </a:r>
            <a:r>
              <a:rPr lang="tr-TR" dirty="0"/>
              <a:t>.07.2019-31.12.2020 arasındaki dönem için de 110,00TL ödenir, Ayrıca, bu maddenin birinci paragrafında belirtilen </a:t>
            </a:r>
            <a:r>
              <a:rPr lang="tr-TR" b="1" u="sng" dirty="0"/>
              <a:t>haftalık çalışma süresinin gerek beş, gerekse altı güne bölünerek uygulandığı is yerlerinden kömür kalorifer sistemi ile ısıtılan okullar ile üç öğün yemek verilen yatılı eğitim kurumlarına münhasır olmak kaydıyla</a:t>
            </a:r>
            <a:r>
              <a:rPr lang="tr-TR" dirty="0"/>
              <a:t>; bu iş yerlerinde </a:t>
            </a:r>
            <a:r>
              <a:rPr lang="tr-TR" b="1" u="sng" dirty="0"/>
              <a:t>tüm </a:t>
            </a:r>
            <a:r>
              <a:rPr lang="tr-TR" b="1" u="sng" dirty="0" err="1"/>
              <a:t>çalısma</a:t>
            </a:r>
            <a:r>
              <a:rPr lang="tr-TR" b="1" u="sng" dirty="0"/>
              <a:t> sistemlerinin uygulanmasına rağmen personel yetersizliğinden dolayı işçilerin dinlenme günlerinde kaloriferci ve aşçı olarak çalışanlardan her bir meslekten bir işçi ile sınırlı olmak kaydıyla, işveren tarafından göreve çağrılan; mesleği icra edebileceğine dair ehliyet veya belgeye sahip aşçı ve kaloriferci işçiye, fiilen kalorifer yaktıkları ve yemek pişirdikleri bu günler için de aynı ödeme yapılır</a:t>
            </a:r>
            <a:r>
              <a:rPr lang="tr-TR" dirty="0"/>
              <a:t>. Bu işçilere </a:t>
            </a:r>
            <a:r>
              <a:rPr lang="tr-TR" dirty="0" err="1"/>
              <a:t>aynca</a:t>
            </a:r>
            <a:r>
              <a:rPr lang="tr-TR" dirty="0"/>
              <a:t> fazla mesai ücreti tahakkuk ettirilmez. Bu ödeme sosyal yardım farkının hesabında dikkate alınmaz. </a:t>
            </a:r>
          </a:p>
        </p:txBody>
      </p:sp>
    </p:spTree>
    <p:extLst>
      <p:ext uri="{BB962C8B-B14F-4D97-AF65-F5344CB8AC3E}">
        <p14:creationId xmlns:p14="http://schemas.microsoft.com/office/powerpoint/2010/main" val="2876132675"/>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gradFill flip="none" rotWithShape="1">
            <a:gsLst>
              <a:gs pos="0">
                <a:schemeClr val="accent4">
                  <a:lumMod val="40000"/>
                  <a:lumOff val="60000"/>
                  <a:shade val="30000"/>
                  <a:satMod val="115000"/>
                </a:schemeClr>
              </a:gs>
              <a:gs pos="50000">
                <a:schemeClr val="accent4">
                  <a:lumMod val="40000"/>
                  <a:lumOff val="60000"/>
                  <a:shade val="67500"/>
                  <a:satMod val="115000"/>
                </a:schemeClr>
              </a:gs>
              <a:gs pos="100000">
                <a:schemeClr val="accent4">
                  <a:lumMod val="40000"/>
                  <a:lumOff val="60000"/>
                  <a:shade val="100000"/>
                  <a:satMod val="115000"/>
                </a:schemeClr>
              </a:gs>
            </a:gsLst>
            <a:path path="circle">
              <a:fillToRect l="50000" t="50000" r="50000" b="50000"/>
            </a:path>
            <a:tileRect/>
          </a:gradFill>
        </p:spPr>
        <p:txBody>
          <a:bodyPr/>
          <a:lstStyle/>
          <a:p>
            <a:r>
              <a:rPr lang="tr-TR" dirty="0"/>
              <a:t>ULUSAL BAYRAM - GENEL </a:t>
            </a:r>
            <a:r>
              <a:rPr lang="tr-TR" dirty="0" smtClean="0"/>
              <a:t>TATİL </a:t>
            </a:r>
            <a:r>
              <a:rPr lang="tr-TR" dirty="0"/>
              <a:t>VE HAFTA TATİLİ </a:t>
            </a:r>
            <a:r>
              <a:rPr lang="tr-TR" dirty="0" smtClean="0"/>
              <a:t>GÜNLERİ VE ÖDENECEK ÜCRETLER</a:t>
            </a:r>
            <a:endParaRPr lang="tr-TR" dirty="0"/>
          </a:p>
        </p:txBody>
      </p:sp>
      <p:sp>
        <p:nvSpPr>
          <p:cNvPr id="3" name="İçerik Yer Tutucusu 2"/>
          <p:cNvSpPr>
            <a:spLocks noGrp="1"/>
          </p:cNvSpPr>
          <p:nvPr>
            <p:ph idx="1"/>
          </p:nvPr>
        </p:nvSpPr>
        <p:spPr/>
        <p:txBody>
          <a:bodyPr>
            <a:normAutofit fontScale="92500" lnSpcReduction="20000"/>
          </a:bodyPr>
          <a:lstStyle/>
          <a:p>
            <a:pPr algn="just"/>
            <a:r>
              <a:rPr lang="tr-TR" dirty="0" smtClean="0"/>
              <a:t>MADDE </a:t>
            </a:r>
            <a:r>
              <a:rPr lang="tr-TR" dirty="0"/>
              <a:t>19: Ulusal Bayram ve Genel Tatil günleri yasalarda belirtilen günlerdir. İşçilerin bu günlerde </a:t>
            </a:r>
            <a:r>
              <a:rPr lang="tr-TR" dirty="0" err="1"/>
              <a:t>çalısmalarına</a:t>
            </a:r>
            <a:r>
              <a:rPr lang="tr-TR" dirty="0"/>
              <a:t> ihtiyaç duyulması </a:t>
            </a:r>
            <a:r>
              <a:rPr lang="tr-TR" dirty="0" smtClean="0"/>
              <a:t>halinde</a:t>
            </a:r>
            <a:r>
              <a:rPr lang="tr-TR" dirty="0"/>
              <a:t>, olağanüstü durumlar hariç önceden haber verilir. Ulusal Bayram ve Genel Tatil günlerinde </a:t>
            </a:r>
            <a:r>
              <a:rPr lang="tr-TR" dirty="0" err="1"/>
              <a:t>çalıstırılmasına</a:t>
            </a:r>
            <a:r>
              <a:rPr lang="tr-TR" dirty="0"/>
              <a:t> lüzum görülmeyen işçilere o gün için 1 yevmiye, </a:t>
            </a:r>
            <a:r>
              <a:rPr lang="tr-TR" b="1" dirty="0" err="1"/>
              <a:t>çalıstırılan</a:t>
            </a:r>
            <a:r>
              <a:rPr lang="tr-TR" b="1" dirty="0"/>
              <a:t> isçilere ise o gün için toplam 3 yevmiye </a:t>
            </a:r>
            <a:r>
              <a:rPr lang="tr-TR" dirty="0"/>
              <a:t>(çalışmadan hak </a:t>
            </a:r>
            <a:r>
              <a:rPr lang="tr-TR" dirty="0" smtClean="0"/>
              <a:t>ettikleri yevmiye dahil</a:t>
            </a:r>
            <a:r>
              <a:rPr lang="tr-TR" dirty="0"/>
              <a:t>) ödenir. Hafta tatiline hak kazanan işçilerden, hafta tatili günlerinde </a:t>
            </a:r>
            <a:r>
              <a:rPr lang="tr-TR" dirty="0" err="1"/>
              <a:t>çalısmayıp</a:t>
            </a:r>
            <a:r>
              <a:rPr lang="tr-TR" dirty="0"/>
              <a:t> izin yapanlara her hafta tatili günü için bir iş karşılığı olmaksızın bir yevmiye ödenir. Hafta </a:t>
            </a:r>
            <a:r>
              <a:rPr lang="tr-TR" dirty="0" smtClean="0"/>
              <a:t>tatili </a:t>
            </a:r>
            <a:r>
              <a:rPr lang="tr-TR" dirty="0"/>
              <a:t>günü tam </a:t>
            </a:r>
            <a:r>
              <a:rPr lang="tr-TR" dirty="0" err="1"/>
              <a:t>çalıstırılan</a:t>
            </a:r>
            <a:r>
              <a:rPr lang="tr-TR" dirty="0"/>
              <a:t> işçilere, </a:t>
            </a:r>
            <a:r>
              <a:rPr lang="tr-TR" dirty="0" err="1"/>
              <a:t>çalıstırıldıkları</a:t>
            </a:r>
            <a:r>
              <a:rPr lang="tr-TR" dirty="0"/>
              <a:t> hafta tatili günleri için toplam 3 yevmiye (çalışmadan hak ettikleri 1 yevmiye </a:t>
            </a:r>
            <a:r>
              <a:rPr lang="tr-TR" dirty="0" smtClean="0"/>
              <a:t>dahil</a:t>
            </a:r>
            <a:r>
              <a:rPr lang="tr-TR" dirty="0"/>
              <a:t>) ödenir. Hafta tatili gününün Ulusal Bayram ve Genel Tatil gününe rastlaması ve işçinin bu günlerde </a:t>
            </a:r>
            <a:r>
              <a:rPr lang="tr-TR" dirty="0" err="1"/>
              <a:t>çalıstırılması</a:t>
            </a:r>
            <a:r>
              <a:rPr lang="tr-TR" dirty="0"/>
              <a:t> halinde de toplam 3 yevmiye (</a:t>
            </a:r>
            <a:r>
              <a:rPr lang="tr-TR" dirty="0" err="1"/>
              <a:t>çalısmadan</a:t>
            </a:r>
            <a:r>
              <a:rPr lang="tr-TR" dirty="0"/>
              <a:t> hak ettikleri 1 yevmiye </a:t>
            </a:r>
            <a:r>
              <a:rPr lang="tr-TR" dirty="0" smtClean="0"/>
              <a:t>dahil</a:t>
            </a:r>
            <a:r>
              <a:rPr lang="tr-TR" dirty="0"/>
              <a:t>) ödenir. Hafta Tatili, Ulusal Bayram ve Genel Tatil günlerinde işçinin tam günü asan </a:t>
            </a:r>
            <a:r>
              <a:rPr lang="tr-TR" dirty="0" err="1"/>
              <a:t>çalısmalarında</a:t>
            </a:r>
            <a:r>
              <a:rPr lang="tr-TR" dirty="0"/>
              <a:t> çalıştığı her bir uygulanacaktır. saat için, fazla çalışma oranı %100 olarak</a:t>
            </a:r>
          </a:p>
        </p:txBody>
      </p:sp>
    </p:spTree>
    <p:extLst>
      <p:ext uri="{BB962C8B-B14F-4D97-AF65-F5344CB8AC3E}">
        <p14:creationId xmlns:p14="http://schemas.microsoft.com/office/powerpoint/2010/main" val="3050156977"/>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gradFill flip="none" rotWithShape="1">
            <a:gsLst>
              <a:gs pos="0">
                <a:schemeClr val="accent4">
                  <a:lumMod val="40000"/>
                  <a:lumOff val="60000"/>
                  <a:shade val="30000"/>
                  <a:satMod val="115000"/>
                </a:schemeClr>
              </a:gs>
              <a:gs pos="50000">
                <a:schemeClr val="accent4">
                  <a:lumMod val="40000"/>
                  <a:lumOff val="60000"/>
                  <a:shade val="67500"/>
                  <a:satMod val="115000"/>
                </a:schemeClr>
              </a:gs>
              <a:gs pos="100000">
                <a:schemeClr val="accent4">
                  <a:lumMod val="40000"/>
                  <a:lumOff val="60000"/>
                  <a:shade val="100000"/>
                  <a:satMod val="115000"/>
                </a:schemeClr>
              </a:gs>
            </a:gsLst>
            <a:path path="circle">
              <a:fillToRect l="50000" t="50000" r="50000" b="50000"/>
            </a:path>
            <a:tileRect/>
          </a:gradFill>
        </p:spPr>
        <p:txBody>
          <a:bodyPr/>
          <a:lstStyle/>
          <a:p>
            <a:r>
              <a:rPr lang="tr-TR" dirty="0" smtClean="0"/>
              <a:t>İŞE GEÇ GELMELER</a:t>
            </a:r>
            <a:endParaRPr lang="tr-TR" dirty="0"/>
          </a:p>
        </p:txBody>
      </p:sp>
      <p:sp>
        <p:nvSpPr>
          <p:cNvPr id="3" name="İçerik Yer Tutucusu 2"/>
          <p:cNvSpPr>
            <a:spLocks noGrp="1"/>
          </p:cNvSpPr>
          <p:nvPr>
            <p:ph idx="1"/>
          </p:nvPr>
        </p:nvSpPr>
        <p:spPr/>
        <p:txBody>
          <a:bodyPr/>
          <a:lstStyle/>
          <a:p>
            <a:r>
              <a:rPr lang="tr-TR" dirty="0" smtClean="0"/>
              <a:t>MADDE </a:t>
            </a:r>
            <a:r>
              <a:rPr lang="tr-TR" dirty="0"/>
              <a:t>42: İ</a:t>
            </a:r>
            <a:r>
              <a:rPr lang="tr-TR" dirty="0" smtClean="0"/>
              <a:t>şçilerin</a:t>
            </a:r>
            <a:r>
              <a:rPr lang="tr-TR" dirty="0"/>
              <a:t>, işbaşı saatinde görev yerlerinde hazır bulunmaları şarttır. </a:t>
            </a:r>
            <a:endParaRPr lang="tr-TR" dirty="0" smtClean="0"/>
          </a:p>
          <a:p>
            <a:r>
              <a:rPr lang="tr-TR" dirty="0" smtClean="0"/>
              <a:t>a</a:t>
            </a:r>
            <a:r>
              <a:rPr lang="tr-TR" dirty="0"/>
              <a:t>) Bir ayda üç </a:t>
            </a:r>
            <a:r>
              <a:rPr lang="tr-TR" dirty="0" smtClean="0"/>
              <a:t>defa </a:t>
            </a:r>
            <a:r>
              <a:rPr lang="tr-TR" dirty="0"/>
              <a:t>1</a:t>
            </a:r>
            <a:r>
              <a:rPr lang="tr-TR" dirty="0" smtClean="0"/>
              <a:t>O'ar </a:t>
            </a:r>
            <a:r>
              <a:rPr lang="tr-TR" dirty="0"/>
              <a:t>dakikaya kadar geç kalmalarda işçinin ücretinden bir kesinti yapılmaz ve herhangi bir ceza verilmez. </a:t>
            </a:r>
            <a:endParaRPr lang="tr-TR" dirty="0" smtClean="0"/>
          </a:p>
          <a:p>
            <a:r>
              <a:rPr lang="tr-TR" dirty="0" smtClean="0"/>
              <a:t>b</a:t>
            </a:r>
            <a:r>
              <a:rPr lang="tr-TR" dirty="0"/>
              <a:t>) İşe geç gelmeyi ve işyerini erken terk etmeyi </a:t>
            </a:r>
            <a:r>
              <a:rPr lang="tr-TR" dirty="0" err="1" smtClean="0"/>
              <a:t>alışkanlIk</a:t>
            </a:r>
            <a:r>
              <a:rPr lang="tr-TR" dirty="0" smtClean="0"/>
              <a:t> </a:t>
            </a:r>
            <a:r>
              <a:rPr lang="tr-TR" dirty="0"/>
              <a:t>haline getirenler hakkında disiplin hükümleri uygulanır</a:t>
            </a:r>
          </a:p>
        </p:txBody>
      </p:sp>
    </p:spTree>
    <p:extLst>
      <p:ext uri="{BB962C8B-B14F-4D97-AF65-F5344CB8AC3E}">
        <p14:creationId xmlns:p14="http://schemas.microsoft.com/office/powerpoint/2010/main" val="1660258914"/>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gradFill flip="none" rotWithShape="1">
            <a:gsLst>
              <a:gs pos="0">
                <a:schemeClr val="accent4">
                  <a:lumMod val="40000"/>
                  <a:lumOff val="60000"/>
                  <a:shade val="30000"/>
                  <a:satMod val="115000"/>
                </a:schemeClr>
              </a:gs>
              <a:gs pos="50000">
                <a:schemeClr val="accent4">
                  <a:lumMod val="40000"/>
                  <a:lumOff val="60000"/>
                  <a:shade val="67500"/>
                  <a:satMod val="115000"/>
                </a:schemeClr>
              </a:gs>
              <a:gs pos="100000">
                <a:schemeClr val="accent4">
                  <a:lumMod val="40000"/>
                  <a:lumOff val="60000"/>
                  <a:shade val="100000"/>
                  <a:satMod val="115000"/>
                </a:schemeClr>
              </a:gs>
            </a:gsLst>
            <a:path path="circle">
              <a:fillToRect l="50000" t="50000" r="50000" b="50000"/>
            </a:path>
            <a:tileRect/>
          </a:gradFill>
        </p:spPr>
        <p:txBody>
          <a:bodyPr/>
          <a:lstStyle/>
          <a:p>
            <a:r>
              <a:rPr lang="tr-TR" b="1" dirty="0" smtClean="0"/>
              <a:t>İŞÇİ DİSİPLİNİ – İHTAR CEZASI</a:t>
            </a:r>
            <a:endParaRPr lang="tr-TR" b="1" dirty="0"/>
          </a:p>
        </p:txBody>
      </p:sp>
      <p:sp>
        <p:nvSpPr>
          <p:cNvPr id="3" name="İçerik Yer Tutucusu 2"/>
          <p:cNvSpPr>
            <a:spLocks noGrp="1"/>
          </p:cNvSpPr>
          <p:nvPr>
            <p:ph idx="1"/>
          </p:nvPr>
        </p:nvSpPr>
        <p:spPr/>
        <p:txBody>
          <a:bodyPr>
            <a:normAutofit fontScale="92500" lnSpcReduction="20000"/>
          </a:bodyPr>
          <a:lstStyle/>
          <a:p>
            <a:pPr algn="just"/>
            <a:r>
              <a:rPr lang="tr-TR" sz="1400" dirty="0" err="1" smtClean="0">
                <a:latin typeface="Times New Roman" panose="02020603050405020304" pitchFamily="18" charset="0"/>
                <a:cs typeface="Times New Roman" panose="02020603050405020304" pitchFamily="18" charset="0"/>
              </a:rPr>
              <a:t>lhtar</a:t>
            </a:r>
            <a:r>
              <a:rPr lang="tr-TR" sz="1400" dirty="0" smtClean="0">
                <a:latin typeface="Times New Roman" panose="02020603050405020304" pitchFamily="18" charset="0"/>
                <a:cs typeface="Times New Roman" panose="02020603050405020304" pitchFamily="18" charset="0"/>
              </a:rPr>
              <a:t> </a:t>
            </a:r>
            <a:r>
              <a:rPr lang="tr-TR" sz="1400" dirty="0">
                <a:latin typeface="Times New Roman" panose="02020603050405020304" pitchFamily="18" charset="0"/>
                <a:cs typeface="Times New Roman" panose="02020603050405020304" pitchFamily="18" charset="0"/>
              </a:rPr>
              <a:t>cezasını gerektiren fiil ve haller </a:t>
            </a:r>
            <a:r>
              <a:rPr lang="tr-TR" sz="1400" dirty="0" err="1">
                <a:latin typeface="Times New Roman" panose="02020603050405020304" pitchFamily="18" charset="0"/>
                <a:cs typeface="Times New Roman" panose="02020603050405020304" pitchFamily="18" charset="0"/>
              </a:rPr>
              <a:t>sunlardır</a:t>
            </a:r>
            <a:r>
              <a:rPr lang="tr-TR" sz="1400" dirty="0">
                <a:latin typeface="Times New Roman" panose="02020603050405020304" pitchFamily="18" charset="0"/>
                <a:cs typeface="Times New Roman" panose="02020603050405020304" pitchFamily="18" charset="0"/>
              </a:rPr>
              <a:t>: </a:t>
            </a:r>
            <a:endParaRPr lang="tr-TR" sz="1400" dirty="0" smtClean="0">
              <a:latin typeface="Times New Roman" panose="02020603050405020304" pitchFamily="18" charset="0"/>
              <a:cs typeface="Times New Roman" panose="02020603050405020304" pitchFamily="18" charset="0"/>
            </a:endParaRPr>
          </a:p>
          <a:p>
            <a:pPr algn="just"/>
            <a:r>
              <a:rPr lang="tr-TR" sz="1400" dirty="0" smtClean="0">
                <a:latin typeface="Times New Roman" panose="02020603050405020304" pitchFamily="18" charset="0"/>
                <a:cs typeface="Times New Roman" panose="02020603050405020304" pitchFamily="18" charset="0"/>
              </a:rPr>
              <a:t>a</a:t>
            </a:r>
            <a:r>
              <a:rPr lang="tr-TR" sz="1400" dirty="0">
                <a:latin typeface="Times New Roman" panose="02020603050405020304" pitchFamily="18" charset="0"/>
                <a:cs typeface="Times New Roman" panose="02020603050405020304" pitchFamily="18" charset="0"/>
              </a:rPr>
              <a:t>) Verilen emir ve görevlerin tam ve zamanında yapılmasında, görev mahallinde </a:t>
            </a:r>
            <a:r>
              <a:rPr lang="tr-TR" sz="1400" dirty="0" err="1">
                <a:latin typeface="Times New Roman" panose="02020603050405020304" pitchFamily="18" charset="0"/>
                <a:cs typeface="Times New Roman" panose="02020603050405020304" pitchFamily="18" charset="0"/>
              </a:rPr>
              <a:t>isverence</a:t>
            </a:r>
            <a:r>
              <a:rPr lang="tr-TR" sz="1400" dirty="0">
                <a:latin typeface="Times New Roman" panose="02020603050405020304" pitchFamily="18" charset="0"/>
                <a:cs typeface="Times New Roman" panose="02020603050405020304" pitchFamily="18" charset="0"/>
              </a:rPr>
              <a:t> belirlenen usul ve esasların yerine getirilmesinde, </a:t>
            </a:r>
            <a:r>
              <a:rPr lang="tr-TR" sz="1400" dirty="0" err="1">
                <a:latin typeface="Times New Roman" panose="02020603050405020304" pitchFamily="18" charset="0"/>
                <a:cs typeface="Times New Roman" panose="02020603050405020304" pitchFamily="18" charset="0"/>
              </a:rPr>
              <a:t>görev|e</a:t>
            </a:r>
            <a:r>
              <a:rPr lang="tr-TR" sz="1400" dirty="0">
                <a:latin typeface="Times New Roman" panose="02020603050405020304" pitchFamily="18" charset="0"/>
                <a:cs typeface="Times New Roman" panose="02020603050405020304" pitchFamily="18" charset="0"/>
              </a:rPr>
              <a:t> ilgili resmi belge, araç ve gereçlerin korunması, kullanılması ve bakımında kayıtsızlık göstermek veya düzensiz davranmak, </a:t>
            </a:r>
            <a:endParaRPr lang="tr-TR" sz="1400" dirty="0" smtClean="0">
              <a:latin typeface="Times New Roman" panose="02020603050405020304" pitchFamily="18" charset="0"/>
              <a:cs typeface="Times New Roman" panose="02020603050405020304" pitchFamily="18" charset="0"/>
            </a:endParaRPr>
          </a:p>
          <a:p>
            <a:pPr algn="just"/>
            <a:r>
              <a:rPr lang="tr-TR" sz="1400" dirty="0" smtClean="0">
                <a:latin typeface="Times New Roman" panose="02020603050405020304" pitchFamily="18" charset="0"/>
                <a:cs typeface="Times New Roman" panose="02020603050405020304" pitchFamily="18" charset="0"/>
              </a:rPr>
              <a:t>b</a:t>
            </a:r>
            <a:r>
              <a:rPr lang="tr-TR" sz="1400" dirty="0">
                <a:latin typeface="Times New Roman" panose="02020603050405020304" pitchFamily="18" charset="0"/>
                <a:cs typeface="Times New Roman" panose="02020603050405020304" pitchFamily="18" charset="0"/>
              </a:rPr>
              <a:t>) Bilgisi </a:t>
            </a:r>
            <a:r>
              <a:rPr lang="tr-TR" sz="1400" dirty="0" smtClean="0">
                <a:latin typeface="Times New Roman" panose="02020603050405020304" pitchFamily="18" charset="0"/>
                <a:cs typeface="Times New Roman" panose="02020603050405020304" pitchFamily="18" charset="0"/>
              </a:rPr>
              <a:t>dahilinde </a:t>
            </a:r>
            <a:r>
              <a:rPr lang="tr-TR" sz="1400" dirty="0">
                <a:latin typeface="Times New Roman" panose="02020603050405020304" pitchFamily="18" charset="0"/>
                <a:cs typeface="Times New Roman" panose="02020603050405020304" pitchFamily="18" charset="0"/>
              </a:rPr>
              <a:t>meydana gelmiş bulunan, İs kazaları d6hil işyerinde meydana gelen her türlü kazayı ilgili ve resmi makamlara zamanında bildirmemek, </a:t>
            </a:r>
            <a:endParaRPr lang="tr-TR" sz="1400" dirty="0" smtClean="0">
              <a:latin typeface="Times New Roman" panose="02020603050405020304" pitchFamily="18" charset="0"/>
              <a:cs typeface="Times New Roman" panose="02020603050405020304" pitchFamily="18" charset="0"/>
            </a:endParaRPr>
          </a:p>
          <a:p>
            <a:pPr algn="just"/>
            <a:r>
              <a:rPr lang="tr-TR" sz="1400" dirty="0" smtClean="0">
                <a:latin typeface="Times New Roman" panose="02020603050405020304" pitchFamily="18" charset="0"/>
                <a:cs typeface="Times New Roman" panose="02020603050405020304" pitchFamily="18" charset="0"/>
              </a:rPr>
              <a:t>c</a:t>
            </a:r>
            <a:r>
              <a:rPr lang="tr-TR" sz="1400" dirty="0">
                <a:latin typeface="Times New Roman" panose="02020603050405020304" pitchFamily="18" charset="0"/>
                <a:cs typeface="Times New Roman" panose="02020603050405020304" pitchFamily="18" charset="0"/>
              </a:rPr>
              <a:t>) Borçlarını kasten ödemeyerek hakkında yasal yollara başvurulmasına neden olmak, </a:t>
            </a:r>
            <a:endParaRPr lang="tr-TR" sz="1400" dirty="0" smtClean="0">
              <a:latin typeface="Times New Roman" panose="02020603050405020304" pitchFamily="18" charset="0"/>
              <a:cs typeface="Times New Roman" panose="02020603050405020304" pitchFamily="18" charset="0"/>
            </a:endParaRPr>
          </a:p>
          <a:p>
            <a:pPr algn="just"/>
            <a:r>
              <a:rPr lang="tr-TR" sz="1400" dirty="0" smtClean="0">
                <a:latin typeface="Times New Roman" panose="02020603050405020304" pitchFamily="18" charset="0"/>
                <a:cs typeface="Times New Roman" panose="02020603050405020304" pitchFamily="18" charset="0"/>
              </a:rPr>
              <a:t>d</a:t>
            </a:r>
            <a:r>
              <a:rPr lang="tr-TR" sz="1400" dirty="0">
                <a:latin typeface="Times New Roman" panose="02020603050405020304" pitchFamily="18" charset="0"/>
                <a:cs typeface="Times New Roman" panose="02020603050405020304" pitchFamily="18" charset="0"/>
              </a:rPr>
              <a:t>) Bir ay içinde üç defadan </a:t>
            </a:r>
            <a:r>
              <a:rPr lang="tr-TR" sz="1400" dirty="0" err="1">
                <a:latin typeface="Times New Roman" panose="02020603050405020304" pitchFamily="18" charset="0"/>
                <a:cs typeface="Times New Roman" panose="02020603050405020304" pitchFamily="18" charset="0"/>
              </a:rPr>
              <a:t>Iazla</a:t>
            </a:r>
            <a:r>
              <a:rPr lang="tr-TR" sz="1400" dirty="0">
                <a:latin typeface="Times New Roman" panose="02020603050405020304" pitchFamily="18" charset="0"/>
                <a:cs typeface="Times New Roman" panose="02020603050405020304" pitchFamily="18" charset="0"/>
              </a:rPr>
              <a:t> 10 dakikayı aşacak şekilde özürsüz veya izinsiz olarak göreve geç gelmek, erken ayrılmak, görev mahallini terk etmek, </a:t>
            </a:r>
            <a:endParaRPr lang="tr-TR" sz="1400" dirty="0" smtClean="0">
              <a:latin typeface="Times New Roman" panose="02020603050405020304" pitchFamily="18" charset="0"/>
              <a:cs typeface="Times New Roman" panose="02020603050405020304" pitchFamily="18" charset="0"/>
            </a:endParaRPr>
          </a:p>
          <a:p>
            <a:pPr algn="just"/>
            <a:r>
              <a:rPr lang="tr-TR" sz="1400" b="1" dirty="0" smtClean="0">
                <a:latin typeface="Times New Roman" panose="02020603050405020304" pitchFamily="18" charset="0"/>
                <a:cs typeface="Times New Roman" panose="02020603050405020304" pitchFamily="18" charset="0"/>
              </a:rPr>
              <a:t>e</a:t>
            </a:r>
            <a:r>
              <a:rPr lang="tr-TR" sz="1400" b="1" dirty="0">
                <a:latin typeface="Times New Roman" panose="02020603050405020304" pitchFamily="18" charset="0"/>
                <a:cs typeface="Times New Roman" panose="02020603050405020304" pitchFamily="18" charset="0"/>
              </a:rPr>
              <a:t>) </a:t>
            </a:r>
            <a:r>
              <a:rPr lang="tr-TR" sz="1400" b="1" dirty="0" err="1">
                <a:latin typeface="Times New Roman" panose="02020603050405020304" pitchFamily="18" charset="0"/>
                <a:cs typeface="Times New Roman" panose="02020603050405020304" pitchFamily="18" charset="0"/>
              </a:rPr>
              <a:t>lşin</a:t>
            </a:r>
            <a:r>
              <a:rPr lang="tr-TR" sz="1400" b="1" dirty="0">
                <a:latin typeface="Times New Roman" panose="02020603050405020304" pitchFamily="18" charset="0"/>
                <a:cs typeface="Times New Roman" panose="02020603050405020304" pitchFamily="18" charset="0"/>
              </a:rPr>
              <a:t> yapılmasında amirlerine veya kendisi ile birlikte çalışanlara işi aksatacak şekilde zorluk göstermek, </a:t>
            </a:r>
            <a:r>
              <a:rPr lang="tr-TR" sz="1400" b="1" dirty="0" smtClean="0">
                <a:latin typeface="Times New Roman" panose="02020603050405020304" pitchFamily="18" charset="0"/>
                <a:cs typeface="Times New Roman" panose="02020603050405020304" pitchFamily="18" charset="0"/>
              </a:rPr>
              <a:t> </a:t>
            </a:r>
            <a:r>
              <a:rPr lang="tr-TR" sz="1400" b="1" dirty="0" err="1">
                <a:latin typeface="Times New Roman" panose="02020603050405020304" pitchFamily="18" charset="0"/>
                <a:cs typeface="Times New Roman" panose="02020603050405020304" pitchFamily="18" charset="0"/>
              </a:rPr>
              <a:t>lş</a:t>
            </a:r>
            <a:r>
              <a:rPr lang="tr-TR" sz="1400" b="1" dirty="0">
                <a:latin typeface="Times New Roman" panose="02020603050405020304" pitchFamily="18" charset="0"/>
                <a:cs typeface="Times New Roman" panose="02020603050405020304" pitchFamily="18" charset="0"/>
              </a:rPr>
              <a:t> saatinde yapması gereken işi yapmayarak özel işlerle meşgul </a:t>
            </a:r>
            <a:r>
              <a:rPr lang="tr-TR" sz="1400" b="1" dirty="0" err="1">
                <a:latin typeface="Times New Roman" panose="02020603050405020304" pitchFamily="18" charset="0"/>
                <a:cs typeface="Times New Roman" panose="02020603050405020304" pitchFamily="18" charset="0"/>
              </a:rPr>
              <a:t>o|mak</a:t>
            </a:r>
            <a:r>
              <a:rPr lang="tr-TR" sz="1400" b="1" dirty="0">
                <a:latin typeface="Times New Roman" panose="02020603050405020304" pitchFamily="18" charset="0"/>
                <a:cs typeface="Times New Roman" panose="02020603050405020304" pitchFamily="18" charset="0"/>
              </a:rPr>
              <a:t>, </a:t>
            </a:r>
            <a:endParaRPr lang="tr-TR" sz="1400" b="1" dirty="0" smtClean="0">
              <a:latin typeface="Times New Roman" panose="02020603050405020304" pitchFamily="18" charset="0"/>
              <a:cs typeface="Times New Roman" panose="02020603050405020304" pitchFamily="18" charset="0"/>
            </a:endParaRPr>
          </a:p>
          <a:p>
            <a:pPr algn="just"/>
            <a:r>
              <a:rPr lang="tr-TR" sz="1400" b="1" dirty="0" smtClean="0">
                <a:latin typeface="Times New Roman" panose="02020603050405020304" pitchFamily="18" charset="0"/>
                <a:cs typeface="Times New Roman" panose="02020603050405020304" pitchFamily="18" charset="0"/>
              </a:rPr>
              <a:t>g</a:t>
            </a:r>
            <a:r>
              <a:rPr lang="tr-TR" sz="1400" b="1" dirty="0">
                <a:latin typeface="Times New Roman" panose="02020603050405020304" pitchFamily="18" charset="0"/>
                <a:cs typeface="Times New Roman" panose="02020603050405020304" pitchFamily="18" charset="0"/>
              </a:rPr>
              <a:t>) Görevine karşı kayıtsızlık göstermek, ilgisiz kalmak ve kendisine verilen i</a:t>
            </a:r>
            <a:r>
              <a:rPr lang="tr-TR" sz="1400" b="1" dirty="0" smtClean="0">
                <a:latin typeface="Times New Roman" panose="02020603050405020304" pitchFamily="18" charset="0"/>
                <a:cs typeface="Times New Roman" panose="02020603050405020304" pitchFamily="18" charset="0"/>
              </a:rPr>
              <a:t>şin </a:t>
            </a:r>
            <a:r>
              <a:rPr lang="tr-TR" sz="1400" b="1" dirty="0">
                <a:latin typeface="Times New Roman" panose="02020603050405020304" pitchFamily="18" charset="0"/>
                <a:cs typeface="Times New Roman" panose="02020603050405020304" pitchFamily="18" charset="0"/>
              </a:rPr>
              <a:t>bittiğini işi veren amirine bildirmemek, </a:t>
            </a:r>
            <a:endParaRPr lang="tr-TR" sz="1400" b="1" dirty="0" smtClean="0">
              <a:latin typeface="Times New Roman" panose="02020603050405020304" pitchFamily="18" charset="0"/>
              <a:cs typeface="Times New Roman" panose="02020603050405020304" pitchFamily="18" charset="0"/>
            </a:endParaRPr>
          </a:p>
          <a:p>
            <a:pPr algn="just"/>
            <a:r>
              <a:rPr lang="tr-TR" sz="1400" dirty="0" smtClean="0">
                <a:latin typeface="Times New Roman" panose="02020603050405020304" pitchFamily="18" charset="0"/>
                <a:cs typeface="Times New Roman" panose="02020603050405020304" pitchFamily="18" charset="0"/>
              </a:rPr>
              <a:t>h</a:t>
            </a:r>
            <a:r>
              <a:rPr lang="tr-TR" sz="1400" dirty="0">
                <a:latin typeface="Times New Roman" panose="02020603050405020304" pitchFamily="18" charset="0"/>
                <a:cs typeface="Times New Roman" panose="02020603050405020304" pitchFamily="18" charset="0"/>
              </a:rPr>
              <a:t>) Kendisine verilen yetki dışında iş yapmak</a:t>
            </a:r>
            <a:r>
              <a:rPr lang="tr-TR" sz="1400" dirty="0" smtClean="0">
                <a:latin typeface="Times New Roman" panose="02020603050405020304" pitchFamily="18" charset="0"/>
                <a:cs typeface="Times New Roman" panose="02020603050405020304" pitchFamily="18" charset="0"/>
              </a:rPr>
              <a:t>,</a:t>
            </a:r>
          </a:p>
          <a:p>
            <a:pPr algn="just"/>
            <a:r>
              <a:rPr lang="tr-TR" sz="1400" dirty="0" smtClean="0">
                <a:latin typeface="Times New Roman" panose="02020603050405020304" pitchFamily="18" charset="0"/>
                <a:cs typeface="Times New Roman" panose="02020603050405020304" pitchFamily="18" charset="0"/>
              </a:rPr>
              <a:t> </a:t>
            </a:r>
            <a:r>
              <a:rPr lang="tr-TR" sz="1400" dirty="0">
                <a:latin typeface="Times New Roman" panose="02020603050405020304" pitchFamily="18" charset="0"/>
                <a:cs typeface="Times New Roman" panose="02020603050405020304" pitchFamily="18" charset="0"/>
              </a:rPr>
              <a:t>ı) Çalışma saatlerinde iş arkadaşlarını ve is araçlarını </a:t>
            </a:r>
            <a:r>
              <a:rPr lang="tr-TR" sz="1400" dirty="0" err="1">
                <a:latin typeface="Times New Roman" panose="02020603050405020304" pitchFamily="18" charset="0"/>
                <a:cs typeface="Times New Roman" panose="02020603050405020304" pitchFamily="18" charset="0"/>
              </a:rPr>
              <a:t>iş|erini</a:t>
            </a:r>
            <a:r>
              <a:rPr lang="tr-TR" sz="1400" dirty="0">
                <a:latin typeface="Times New Roman" panose="02020603050405020304" pitchFamily="18" charset="0"/>
                <a:cs typeface="Times New Roman" panose="02020603050405020304" pitchFamily="18" charset="0"/>
              </a:rPr>
              <a:t> aksatmaya sebep olacak şekilde meşgul/işgal etmek, </a:t>
            </a:r>
            <a:endParaRPr lang="tr-TR" sz="1400" dirty="0" smtClean="0">
              <a:latin typeface="Times New Roman" panose="02020603050405020304" pitchFamily="18" charset="0"/>
              <a:cs typeface="Times New Roman" panose="02020603050405020304" pitchFamily="18" charset="0"/>
            </a:endParaRPr>
          </a:p>
          <a:p>
            <a:pPr algn="just"/>
            <a:r>
              <a:rPr lang="tr-TR" sz="1400" dirty="0" smtClean="0">
                <a:latin typeface="Times New Roman" panose="02020603050405020304" pitchFamily="18" charset="0"/>
                <a:cs typeface="Times New Roman" panose="02020603050405020304" pitchFamily="18" charset="0"/>
              </a:rPr>
              <a:t>j</a:t>
            </a:r>
            <a:r>
              <a:rPr lang="tr-TR" sz="1400" dirty="0">
                <a:latin typeface="Times New Roman" panose="02020603050405020304" pitchFamily="18" charset="0"/>
                <a:cs typeface="Times New Roman" panose="02020603050405020304" pitchFamily="18" charset="0"/>
              </a:rPr>
              <a:t>) Kendisi ile ilgili hastalık belgelerini ve mevzuatın işverene verilmesini mecbur kıldığı evrak ve sair belge ve bilgileri işverence belirlenmiş birimlere süresi içinde vermemek veya bildirmemek, </a:t>
            </a:r>
            <a:endParaRPr lang="tr-TR" sz="1400" dirty="0" smtClean="0">
              <a:latin typeface="Times New Roman" panose="02020603050405020304" pitchFamily="18" charset="0"/>
              <a:cs typeface="Times New Roman" panose="02020603050405020304" pitchFamily="18" charset="0"/>
            </a:endParaRPr>
          </a:p>
          <a:p>
            <a:pPr algn="just"/>
            <a:r>
              <a:rPr lang="tr-TR" sz="1400" dirty="0" smtClean="0">
                <a:latin typeface="Times New Roman" panose="02020603050405020304" pitchFamily="18" charset="0"/>
                <a:cs typeface="Times New Roman" panose="02020603050405020304" pitchFamily="18" charset="0"/>
              </a:rPr>
              <a:t>k</a:t>
            </a:r>
            <a:r>
              <a:rPr lang="tr-TR" sz="1400" dirty="0">
                <a:latin typeface="Times New Roman" panose="02020603050405020304" pitchFamily="18" charset="0"/>
                <a:cs typeface="Times New Roman" panose="02020603050405020304" pitchFamily="18" charset="0"/>
              </a:rPr>
              <a:t>) Çalışma arkadaşlarını yukarıda belirtilen suçlardan herhangi birisini işlemesi için teşvik.ve tahrik etmek. </a:t>
            </a:r>
            <a:endParaRPr lang="tr-TR" sz="1400" dirty="0" smtClean="0">
              <a:latin typeface="Times New Roman" panose="02020603050405020304" pitchFamily="18" charset="0"/>
              <a:cs typeface="Times New Roman" panose="02020603050405020304" pitchFamily="18" charset="0"/>
            </a:endParaRPr>
          </a:p>
          <a:p>
            <a:pPr algn="just"/>
            <a:r>
              <a:rPr lang="tr-TR" sz="1400" dirty="0" smtClean="0">
                <a:latin typeface="Times New Roman" panose="02020603050405020304" pitchFamily="18" charset="0"/>
                <a:cs typeface="Times New Roman" panose="02020603050405020304" pitchFamily="18" charset="0"/>
              </a:rPr>
              <a:t>l</a:t>
            </a:r>
            <a:r>
              <a:rPr lang="tr-TR" sz="1400" dirty="0">
                <a:latin typeface="Times New Roman" panose="02020603050405020304" pitchFamily="18" charset="0"/>
                <a:cs typeface="Times New Roman" panose="02020603050405020304" pitchFamily="18" charset="0"/>
              </a:rPr>
              <a:t>) </a:t>
            </a:r>
            <a:r>
              <a:rPr lang="tr-TR" sz="1400" dirty="0" err="1">
                <a:latin typeface="Times New Roman" panose="02020603050405020304" pitchFamily="18" charset="0"/>
                <a:cs typeface="Times New Roman" panose="02020603050405020304" pitchFamily="18" charset="0"/>
              </a:rPr>
              <a:t>lşverence</a:t>
            </a:r>
            <a:r>
              <a:rPr lang="tr-TR" sz="1400" dirty="0">
                <a:latin typeface="Times New Roman" panose="02020603050405020304" pitchFamily="18" charset="0"/>
                <a:cs typeface="Times New Roman" panose="02020603050405020304" pitchFamily="18" charset="0"/>
              </a:rPr>
              <a:t> tespit edilmiş usul ve esaslar veyahut genel kabul görmüş teamüllerde belirlenen yöntem ve sırayı atlayarak </a:t>
            </a:r>
            <a:r>
              <a:rPr lang="tr-TR" sz="1400" dirty="0" err="1">
                <a:latin typeface="Times New Roman" panose="02020603050405020304" pitchFamily="18" charset="0"/>
                <a:cs typeface="Times New Roman" panose="02020603050405020304" pitchFamily="18" charset="0"/>
              </a:rPr>
              <a:t>şikdyet</a:t>
            </a:r>
            <a:r>
              <a:rPr lang="tr-TR" sz="1400" dirty="0">
                <a:latin typeface="Times New Roman" panose="02020603050405020304" pitchFamily="18" charset="0"/>
                <a:cs typeface="Times New Roman" panose="02020603050405020304" pitchFamily="18" charset="0"/>
              </a:rPr>
              <a:t> ve müracaatta bulunmak, </a:t>
            </a:r>
            <a:endParaRPr lang="tr-TR" sz="1400" dirty="0" smtClean="0">
              <a:latin typeface="Times New Roman" panose="02020603050405020304" pitchFamily="18" charset="0"/>
              <a:cs typeface="Times New Roman" panose="02020603050405020304" pitchFamily="18" charset="0"/>
            </a:endParaRPr>
          </a:p>
          <a:p>
            <a:pPr algn="just"/>
            <a:r>
              <a:rPr lang="tr-TR" sz="1400" dirty="0" smtClean="0">
                <a:latin typeface="Times New Roman" panose="02020603050405020304" pitchFamily="18" charset="0"/>
                <a:cs typeface="Times New Roman" panose="02020603050405020304" pitchFamily="18" charset="0"/>
              </a:rPr>
              <a:t>m</a:t>
            </a:r>
            <a:r>
              <a:rPr lang="tr-TR" sz="1400" dirty="0">
                <a:latin typeface="Times New Roman" panose="02020603050405020304" pitchFamily="18" charset="0"/>
                <a:cs typeface="Times New Roman" panose="02020603050405020304" pitchFamily="18" charset="0"/>
              </a:rPr>
              <a:t>) Çalışma saatleri içinde sosyal medya kullanımı nedeniyle asli görevini aksatmak, bu konuda dikkat ve özeni göstermemek,</a:t>
            </a:r>
          </a:p>
        </p:txBody>
      </p:sp>
    </p:spTree>
    <p:extLst>
      <p:ext uri="{BB962C8B-B14F-4D97-AF65-F5344CB8AC3E}">
        <p14:creationId xmlns:p14="http://schemas.microsoft.com/office/powerpoint/2010/main" val="3600661004"/>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gradFill flip="none" rotWithShape="1">
            <a:gsLst>
              <a:gs pos="0">
                <a:schemeClr val="accent4">
                  <a:lumMod val="40000"/>
                  <a:lumOff val="60000"/>
                  <a:shade val="30000"/>
                  <a:satMod val="115000"/>
                </a:schemeClr>
              </a:gs>
              <a:gs pos="50000">
                <a:schemeClr val="accent4">
                  <a:lumMod val="40000"/>
                  <a:lumOff val="60000"/>
                  <a:shade val="67500"/>
                  <a:satMod val="115000"/>
                </a:schemeClr>
              </a:gs>
              <a:gs pos="100000">
                <a:schemeClr val="accent4">
                  <a:lumMod val="40000"/>
                  <a:lumOff val="60000"/>
                  <a:shade val="100000"/>
                  <a:satMod val="115000"/>
                </a:schemeClr>
              </a:gs>
            </a:gsLst>
            <a:path path="circle">
              <a:fillToRect l="50000" t="50000" r="50000" b="50000"/>
            </a:path>
            <a:tileRect/>
          </a:gradFill>
        </p:spPr>
        <p:txBody>
          <a:bodyPr/>
          <a:lstStyle/>
          <a:p>
            <a:r>
              <a:rPr lang="tr-TR" dirty="0" smtClean="0"/>
              <a:t>BİR GÜNLÜK ÜCRET KESİNTİSİ </a:t>
            </a:r>
            <a:endParaRPr lang="tr-TR" dirty="0"/>
          </a:p>
        </p:txBody>
      </p:sp>
      <p:sp>
        <p:nvSpPr>
          <p:cNvPr id="3" name="İçerik Yer Tutucusu 2"/>
          <p:cNvSpPr>
            <a:spLocks noGrp="1"/>
          </p:cNvSpPr>
          <p:nvPr>
            <p:ph idx="1"/>
          </p:nvPr>
        </p:nvSpPr>
        <p:spPr/>
        <p:txBody>
          <a:bodyPr>
            <a:normAutofit fontScale="70000" lnSpcReduction="20000"/>
          </a:bodyPr>
          <a:lstStyle/>
          <a:p>
            <a:r>
              <a:rPr lang="tr-TR" dirty="0" smtClean="0"/>
              <a:t> </a:t>
            </a:r>
            <a:r>
              <a:rPr lang="tr-TR" dirty="0"/>
              <a:t>Bir günlük ücret kesintisi cezasını gerektiren fiil ve haller </a:t>
            </a:r>
            <a:r>
              <a:rPr lang="tr-TR" dirty="0" err="1"/>
              <a:t>sunlardır</a:t>
            </a:r>
            <a:r>
              <a:rPr lang="tr-TR" dirty="0"/>
              <a:t>: </a:t>
            </a:r>
            <a:endParaRPr lang="tr-TR" dirty="0" smtClean="0"/>
          </a:p>
          <a:p>
            <a:r>
              <a:rPr lang="tr-TR" dirty="0" smtClean="0"/>
              <a:t>a</a:t>
            </a:r>
            <a:r>
              <a:rPr lang="tr-TR" dirty="0"/>
              <a:t>) Verilen emir ve görevlerin tam ve zamanında yapılmasında, görev mahallinde kurumca </a:t>
            </a:r>
            <a:r>
              <a:rPr lang="tr-TR" dirty="0" err="1"/>
              <a:t>belidenen</a:t>
            </a:r>
            <a:r>
              <a:rPr lang="tr-TR" dirty="0"/>
              <a:t> usul ve esasların yerine getirilmesinde, görevle ilgili resmi belge, araç ve gereçlerin korunması, kullanılması ve bakımından kusurlu davranmak, </a:t>
            </a:r>
            <a:endParaRPr lang="tr-TR" dirty="0" smtClean="0"/>
          </a:p>
          <a:p>
            <a:r>
              <a:rPr lang="tr-TR" dirty="0" smtClean="0"/>
              <a:t>b</a:t>
            </a:r>
            <a:r>
              <a:rPr lang="tr-TR" dirty="0"/>
              <a:t>) Otuz gün içinde İzinsiz ve mazeretsiz bir gün işe gelmemek, </a:t>
            </a:r>
            <a:endParaRPr lang="tr-TR" dirty="0" smtClean="0"/>
          </a:p>
          <a:p>
            <a:r>
              <a:rPr lang="tr-TR" dirty="0" smtClean="0"/>
              <a:t>c</a:t>
            </a:r>
            <a:r>
              <a:rPr lang="tr-TR" dirty="0"/>
              <a:t>) </a:t>
            </a:r>
            <a:r>
              <a:rPr lang="tr-TR" dirty="0" err="1"/>
              <a:t>lşyerinin</a:t>
            </a:r>
            <a:r>
              <a:rPr lang="tr-TR" dirty="0"/>
              <a:t> huzur, </a:t>
            </a:r>
            <a:r>
              <a:rPr lang="tr-TR" dirty="0" smtClean="0"/>
              <a:t>sükun </a:t>
            </a:r>
            <a:r>
              <a:rPr lang="tr-TR" dirty="0"/>
              <a:t>ve çalışma düzenini bozmak, </a:t>
            </a:r>
            <a:endParaRPr lang="tr-TR" dirty="0" smtClean="0"/>
          </a:p>
          <a:p>
            <a:r>
              <a:rPr lang="tr-TR" dirty="0" smtClean="0"/>
              <a:t>d</a:t>
            </a:r>
            <a:r>
              <a:rPr lang="tr-TR" dirty="0"/>
              <a:t>) Kendisine verilen isi yapmadığı halde yapmış gibi göstermek, </a:t>
            </a:r>
            <a:endParaRPr lang="tr-TR" dirty="0" smtClean="0"/>
          </a:p>
          <a:p>
            <a:r>
              <a:rPr lang="tr-TR" dirty="0" smtClean="0"/>
              <a:t>e</a:t>
            </a:r>
            <a:r>
              <a:rPr lang="tr-TR" dirty="0"/>
              <a:t>) İş arkadaşlarına ve mahiyetindekilere söz veya hareketle sataşmak. </a:t>
            </a:r>
            <a:endParaRPr lang="tr-TR" dirty="0" smtClean="0"/>
          </a:p>
          <a:p>
            <a:r>
              <a:rPr lang="tr-TR" dirty="0" smtClean="0"/>
              <a:t>f</a:t>
            </a:r>
            <a:r>
              <a:rPr lang="tr-TR" dirty="0"/>
              <a:t>) </a:t>
            </a:r>
            <a:r>
              <a:rPr lang="tr-TR" dirty="0" err="1"/>
              <a:t>lşyerinde</a:t>
            </a:r>
            <a:r>
              <a:rPr lang="tr-TR" dirty="0"/>
              <a:t> gördüğü tehlike oluşturma ihtimali bulunan bir durumu en yakın amirlerine veya ilgili birimlere bildirmemek, </a:t>
            </a:r>
            <a:endParaRPr lang="tr-TR" dirty="0" smtClean="0"/>
          </a:p>
          <a:p>
            <a:r>
              <a:rPr lang="tr-TR" dirty="0" smtClean="0"/>
              <a:t>g</a:t>
            </a:r>
            <a:r>
              <a:rPr lang="tr-TR" dirty="0"/>
              <a:t>) Yetkili olmadığı halde basına, haber ajanslarına veya radyo ve televizyon kurumlarına bilgi veya demeç vermek, </a:t>
            </a:r>
            <a:endParaRPr lang="tr-TR" dirty="0" smtClean="0"/>
          </a:p>
          <a:p>
            <a:r>
              <a:rPr lang="tr-TR" dirty="0" smtClean="0"/>
              <a:t>h</a:t>
            </a:r>
            <a:r>
              <a:rPr lang="tr-TR" dirty="0"/>
              <a:t>) Bilgisi </a:t>
            </a:r>
            <a:r>
              <a:rPr lang="tr-TR" dirty="0" smtClean="0"/>
              <a:t>dahilinde </a:t>
            </a:r>
            <a:r>
              <a:rPr lang="tr-TR" dirty="0"/>
              <a:t>meydana </a:t>
            </a:r>
            <a:r>
              <a:rPr lang="tr-TR" dirty="0" err="1"/>
              <a:t>gelmis</a:t>
            </a:r>
            <a:r>
              <a:rPr lang="tr-TR" dirty="0"/>
              <a:t> </a:t>
            </a:r>
            <a:r>
              <a:rPr lang="tr-TR" dirty="0" err="1"/>
              <a:t>bu|unan</a:t>
            </a:r>
            <a:r>
              <a:rPr lang="tr-TR" dirty="0"/>
              <a:t>, iş kazaları d6hil işyerinde meydana gelen her türlü kazayı ilgili ve resmi makamlara kusuru olmaksızın bildirmemek,</a:t>
            </a:r>
          </a:p>
        </p:txBody>
      </p:sp>
    </p:spTree>
    <p:extLst>
      <p:ext uri="{BB962C8B-B14F-4D97-AF65-F5344CB8AC3E}">
        <p14:creationId xmlns:p14="http://schemas.microsoft.com/office/powerpoint/2010/main" val="3016883204"/>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gradFill flip="none" rotWithShape="1">
            <a:gsLst>
              <a:gs pos="0">
                <a:schemeClr val="accent4">
                  <a:lumMod val="40000"/>
                  <a:lumOff val="60000"/>
                  <a:shade val="30000"/>
                  <a:satMod val="115000"/>
                </a:schemeClr>
              </a:gs>
              <a:gs pos="50000">
                <a:schemeClr val="accent4">
                  <a:lumMod val="40000"/>
                  <a:lumOff val="60000"/>
                  <a:shade val="67500"/>
                  <a:satMod val="115000"/>
                </a:schemeClr>
              </a:gs>
              <a:gs pos="100000">
                <a:schemeClr val="accent4">
                  <a:lumMod val="40000"/>
                  <a:lumOff val="60000"/>
                  <a:shade val="100000"/>
                  <a:satMod val="115000"/>
                </a:schemeClr>
              </a:gs>
            </a:gsLst>
            <a:path path="circle">
              <a:fillToRect l="50000" t="50000" r="50000" b="50000"/>
            </a:path>
            <a:tileRect/>
          </a:gradFill>
        </p:spPr>
        <p:txBody>
          <a:bodyPr/>
          <a:lstStyle/>
          <a:p>
            <a:r>
              <a:rPr lang="tr-TR" b="1" dirty="0" smtClean="0"/>
              <a:t>İKİ GÜNLÜK ÜCRET KESİNTİSİ CEZASI</a:t>
            </a:r>
            <a:endParaRPr lang="tr-TR" b="1" dirty="0"/>
          </a:p>
        </p:txBody>
      </p:sp>
      <p:sp>
        <p:nvSpPr>
          <p:cNvPr id="3" name="İçerik Yer Tutucusu 2"/>
          <p:cNvSpPr>
            <a:spLocks noGrp="1"/>
          </p:cNvSpPr>
          <p:nvPr>
            <p:ph idx="1"/>
          </p:nvPr>
        </p:nvSpPr>
        <p:spPr/>
        <p:txBody>
          <a:bodyPr>
            <a:normAutofit fontScale="77500" lnSpcReduction="20000"/>
          </a:bodyPr>
          <a:lstStyle/>
          <a:p>
            <a:r>
              <a:rPr lang="tr-TR" dirty="0"/>
              <a:t>2. iki günlük ücret kesintisi </a:t>
            </a:r>
            <a:r>
              <a:rPr lang="tr-TR" dirty="0" smtClean="0"/>
              <a:t>cezasını gerektiren </a:t>
            </a:r>
            <a:r>
              <a:rPr lang="tr-TR" dirty="0"/>
              <a:t>fiil ve haller </a:t>
            </a:r>
            <a:r>
              <a:rPr lang="tr-TR" dirty="0" err="1"/>
              <a:t>sunlardır</a:t>
            </a:r>
            <a:r>
              <a:rPr lang="tr-TR" dirty="0"/>
              <a:t>: a) Kendisine teslim edilen resmi belge, araç ve gereçleri işverenin talimatı olmaksızın işyeri </a:t>
            </a:r>
            <a:r>
              <a:rPr lang="tr-TR" dirty="0" err="1"/>
              <a:t>dısına</a:t>
            </a:r>
            <a:r>
              <a:rPr lang="tr-TR" dirty="0"/>
              <a:t> çıkarmak, bunların tahrip olmasına, çalınmasına ve kaybedilmesine sebep olmak, </a:t>
            </a:r>
            <a:endParaRPr lang="tr-TR" dirty="0" smtClean="0"/>
          </a:p>
          <a:p>
            <a:r>
              <a:rPr lang="tr-TR" dirty="0" smtClean="0"/>
              <a:t>b</a:t>
            </a:r>
            <a:r>
              <a:rPr lang="tr-TR" dirty="0"/>
              <a:t>) Görev sırasında amirine sözle saygısızlık etmek, </a:t>
            </a:r>
            <a:endParaRPr lang="tr-TR" dirty="0" smtClean="0"/>
          </a:p>
          <a:p>
            <a:r>
              <a:rPr lang="tr-TR" dirty="0" smtClean="0"/>
              <a:t>c</a:t>
            </a:r>
            <a:r>
              <a:rPr lang="tr-TR" dirty="0"/>
              <a:t>) işyerine ait resmi belge, araç, malzeme, </a:t>
            </a:r>
            <a:r>
              <a:rPr lang="tr-TR" dirty="0" err="1"/>
              <a:t>Vaslta</a:t>
            </a:r>
            <a:r>
              <a:rPr lang="tr-TR" dirty="0"/>
              <a:t>, alet veya materyali izinsiz olarak özel işlerinde kullanmak, </a:t>
            </a:r>
            <a:endParaRPr lang="tr-TR" dirty="0" smtClean="0"/>
          </a:p>
          <a:p>
            <a:r>
              <a:rPr lang="tr-TR" dirty="0" smtClean="0"/>
              <a:t>d</a:t>
            </a:r>
            <a:r>
              <a:rPr lang="tr-TR" dirty="0"/>
              <a:t>) Görevle </a:t>
            </a:r>
            <a:r>
              <a:rPr lang="tr-TR" dirty="0" smtClean="0"/>
              <a:t>ilgili </a:t>
            </a:r>
            <a:r>
              <a:rPr lang="tr-TR" dirty="0"/>
              <a:t>konularda yükümlü olduğu kişilere yalan ve yanlış beyanda bulunmak, </a:t>
            </a:r>
            <a:endParaRPr lang="tr-TR" dirty="0" smtClean="0"/>
          </a:p>
          <a:p>
            <a:r>
              <a:rPr lang="tr-TR" dirty="0" smtClean="0"/>
              <a:t>e</a:t>
            </a:r>
            <a:r>
              <a:rPr lang="tr-TR" dirty="0"/>
              <a:t>) Görev yeri sınırları içerisinde her hangi bir yerin toplantı, tören ve benzeri amaçlarla izinsiz olarak kullanılmasına yardımcı olmak, </a:t>
            </a:r>
            <a:endParaRPr lang="tr-TR" dirty="0" smtClean="0"/>
          </a:p>
          <a:p>
            <a:r>
              <a:rPr lang="tr-TR" dirty="0" smtClean="0"/>
              <a:t>f</a:t>
            </a:r>
            <a:r>
              <a:rPr lang="tr-TR" dirty="0"/>
              <a:t>) İşyerinde kavga çıkarmak veya çıkmasına sebebiyet vermek. </a:t>
            </a:r>
            <a:endParaRPr lang="tr-TR" dirty="0" smtClean="0"/>
          </a:p>
          <a:p>
            <a:r>
              <a:rPr lang="tr-TR" dirty="0" smtClean="0"/>
              <a:t>g</a:t>
            </a:r>
            <a:r>
              <a:rPr lang="tr-TR" b="1" dirty="0"/>
              <a:t>) Amirleri tarafından verilen işleri yapmamak suretiyle kamu hizmetinin aksamasına yol açmak,</a:t>
            </a:r>
          </a:p>
        </p:txBody>
      </p:sp>
    </p:spTree>
    <p:extLst>
      <p:ext uri="{BB962C8B-B14F-4D97-AF65-F5344CB8AC3E}">
        <p14:creationId xmlns:p14="http://schemas.microsoft.com/office/powerpoint/2010/main" val="3465845876"/>
      </p:ext>
    </p:extLst>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
      <p:transition spd="slow">
        <p:fade/>
      </p:transition>
    </mc:Fallback>
  </mc:AlternateContent>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gradFill flip="none" rotWithShape="1">
            <a:gsLst>
              <a:gs pos="0">
                <a:schemeClr val="accent4">
                  <a:lumMod val="40000"/>
                  <a:lumOff val="60000"/>
                  <a:shade val="30000"/>
                  <a:satMod val="115000"/>
                </a:schemeClr>
              </a:gs>
              <a:gs pos="50000">
                <a:schemeClr val="accent4">
                  <a:lumMod val="40000"/>
                  <a:lumOff val="60000"/>
                  <a:shade val="67500"/>
                  <a:satMod val="115000"/>
                </a:schemeClr>
              </a:gs>
              <a:gs pos="100000">
                <a:schemeClr val="accent4">
                  <a:lumMod val="40000"/>
                  <a:lumOff val="60000"/>
                  <a:shade val="100000"/>
                  <a:satMod val="115000"/>
                </a:schemeClr>
              </a:gs>
            </a:gsLst>
            <a:path path="circle">
              <a:fillToRect l="50000" t="50000" r="50000" b="50000"/>
            </a:path>
            <a:tileRect/>
          </a:gradFill>
        </p:spPr>
        <p:txBody>
          <a:bodyPr/>
          <a:lstStyle/>
          <a:p>
            <a:r>
              <a:rPr lang="tr-TR" dirty="0" smtClean="0"/>
              <a:t>ÜÇ GÜNLÜK ÜCRET KESİNTİSİ</a:t>
            </a:r>
            <a:endParaRPr lang="tr-TR" dirty="0"/>
          </a:p>
        </p:txBody>
      </p:sp>
      <p:sp>
        <p:nvSpPr>
          <p:cNvPr id="3" name="İçerik Yer Tutucusu 2"/>
          <p:cNvSpPr>
            <a:spLocks noGrp="1"/>
          </p:cNvSpPr>
          <p:nvPr>
            <p:ph idx="1"/>
          </p:nvPr>
        </p:nvSpPr>
        <p:spPr/>
        <p:txBody>
          <a:bodyPr>
            <a:normAutofit fontScale="70000" lnSpcReduction="20000"/>
          </a:bodyPr>
          <a:lstStyle/>
          <a:p>
            <a:r>
              <a:rPr lang="tr-TR" dirty="0"/>
              <a:t>3. Üç günlük para kesintisi cezasını gerektiren fiil ve haller </a:t>
            </a:r>
            <a:r>
              <a:rPr lang="tr-TR" dirty="0" err="1"/>
              <a:t>sunlardır</a:t>
            </a:r>
            <a:r>
              <a:rPr lang="tr-TR" dirty="0"/>
              <a:t>: </a:t>
            </a:r>
            <a:endParaRPr lang="tr-TR" dirty="0" smtClean="0"/>
          </a:p>
          <a:p>
            <a:r>
              <a:rPr lang="tr-TR" dirty="0" smtClean="0"/>
              <a:t>a</a:t>
            </a:r>
            <a:r>
              <a:rPr lang="tr-TR" dirty="0"/>
              <a:t>) Kasıtlı olarak; verilen emir ve görevleri tam ve zamanında yapmamak, görev mahallinde işveren veya işveren vekilince belirlenen usul ve esasları yerine getirmemek, görevle ilgili resmi belge, araç ve gereçleri korumamak, bakımını yapmamak, hor kullanmak</a:t>
            </a:r>
            <a:r>
              <a:rPr lang="tr-TR" dirty="0" smtClean="0"/>
              <a:t>,</a:t>
            </a:r>
          </a:p>
          <a:p>
            <a:r>
              <a:rPr lang="tr-TR" dirty="0" smtClean="0"/>
              <a:t> </a:t>
            </a:r>
            <a:r>
              <a:rPr lang="tr-TR" dirty="0"/>
              <a:t>b) İşyerinde dikkatsizliği ve tedbirsizliği yüzünden yangına sebep olmak, </a:t>
            </a:r>
            <a:endParaRPr lang="tr-TR" dirty="0" smtClean="0"/>
          </a:p>
          <a:p>
            <a:r>
              <a:rPr lang="tr-TR" dirty="0" smtClean="0"/>
              <a:t>c</a:t>
            </a:r>
            <a:r>
              <a:rPr lang="tr-TR" dirty="0"/>
              <a:t>) İşe gelmeyen işçinin yerine imza atmak, kartını bastırmak veya işçiyi işe gelmiş gibi göstermek, </a:t>
            </a:r>
            <a:endParaRPr lang="tr-TR" dirty="0" smtClean="0"/>
          </a:p>
          <a:p>
            <a:r>
              <a:rPr lang="tr-TR" dirty="0" smtClean="0"/>
              <a:t>d</a:t>
            </a:r>
            <a:r>
              <a:rPr lang="tr-TR" dirty="0"/>
              <a:t>) Amirine, </a:t>
            </a:r>
            <a:r>
              <a:rPr lang="tr-TR" dirty="0" smtClean="0"/>
              <a:t>maiyetindekilere</a:t>
            </a:r>
            <a:r>
              <a:rPr lang="tr-TR" dirty="0"/>
              <a:t>, iş arkadaşlarına karsı herhangi bir şekilde küçük düşürücü veya aşağılayıcı fiil ve hareketlerde bulunmak, hakaret etmek, </a:t>
            </a:r>
            <a:endParaRPr lang="tr-TR" dirty="0" smtClean="0"/>
          </a:p>
          <a:p>
            <a:r>
              <a:rPr lang="tr-TR" dirty="0" smtClean="0"/>
              <a:t>e</a:t>
            </a:r>
            <a:r>
              <a:rPr lang="tr-TR" dirty="0"/>
              <a:t>) Görev mahallinde genel ahlak ve edep dışı davranışlarda bulunmak ve bu tür yazı yazmak, işaret, resim ve benzeri şekiller çizmek ve yapmak, </a:t>
            </a:r>
            <a:endParaRPr lang="tr-TR" dirty="0" smtClean="0"/>
          </a:p>
          <a:p>
            <a:r>
              <a:rPr lang="tr-TR" dirty="0" smtClean="0"/>
              <a:t>f</a:t>
            </a:r>
            <a:r>
              <a:rPr lang="tr-TR" dirty="0"/>
              <a:t>) İnternet, sosyal medya ve benzeri bilgi teknolojileri vasıtasıyla işyeri. iş arkadaşları ve amirleri hakkında yanlış bilgiler vermek, gerçeğe aykırı suçlamalar yapmak ve kanunların suç </a:t>
            </a:r>
            <a:r>
              <a:rPr lang="tr-TR" dirty="0" err="1"/>
              <a:t>saydlğı</a:t>
            </a:r>
            <a:r>
              <a:rPr lang="tr-TR" dirty="0"/>
              <a:t> hakaret edici ve </a:t>
            </a:r>
            <a:r>
              <a:rPr lang="tr-TR" dirty="0" err="1"/>
              <a:t>aşağılaylcı</a:t>
            </a:r>
            <a:r>
              <a:rPr lang="tr-TR" dirty="0"/>
              <a:t> ifadelerde bulunmak,</a:t>
            </a:r>
          </a:p>
        </p:txBody>
      </p:sp>
    </p:spTree>
    <p:extLst>
      <p:ext uri="{BB962C8B-B14F-4D97-AF65-F5344CB8AC3E}">
        <p14:creationId xmlns:p14="http://schemas.microsoft.com/office/powerpoint/2010/main" val="431945280"/>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Unvan 1"/>
          <p:cNvSpPr>
            <a:spLocks noGrp="1"/>
          </p:cNvSpPr>
          <p:nvPr>
            <p:ph type="title"/>
          </p:nvPr>
        </p:nvSpPr>
        <p:spPr>
          <a:xfrm>
            <a:off x="504824" y="257174"/>
            <a:ext cx="10506075" cy="971551"/>
          </a:xfrm>
          <a:solidFill>
            <a:schemeClr val="accent1">
              <a:lumMod val="60000"/>
              <a:lumOff val="40000"/>
            </a:schemeClr>
          </a:solidFill>
        </p:spPr>
        <p:txBody>
          <a:bodyPr>
            <a:normAutofit fontScale="90000"/>
          </a:bodyPr>
          <a:lstStyle/>
          <a:p>
            <a:r>
              <a:rPr kumimoji="0" lang="tr-TR" altLang="tr-TR" sz="3100" b="1" i="0" u="none" strike="noStrike" cap="none" normalizeH="0" baseline="0" dirty="0" smtClean="0">
                <a:ln>
                  <a:noFill/>
                </a:ln>
                <a:solidFill>
                  <a:srgbClr val="FF0000"/>
                </a:solidFill>
                <a:effectLst/>
                <a:latin typeface="Arial" panose="020B0604020202020204" pitchFamily="34" charset="0"/>
                <a:cs typeface="Arial" panose="020B0604020202020204" pitchFamily="34" charset="0"/>
              </a:rPr>
              <a:t/>
            </a:r>
            <a:br>
              <a:rPr kumimoji="0" lang="tr-TR" altLang="tr-TR" sz="3100" b="1" i="0" u="none" strike="noStrike" cap="none" normalizeH="0" baseline="0" dirty="0" smtClean="0">
                <a:ln>
                  <a:noFill/>
                </a:ln>
                <a:solidFill>
                  <a:srgbClr val="FF0000"/>
                </a:solidFill>
                <a:effectLst/>
                <a:latin typeface="Arial" panose="020B0604020202020204" pitchFamily="34" charset="0"/>
                <a:cs typeface="Arial" panose="020B0604020202020204" pitchFamily="34" charset="0"/>
              </a:rPr>
            </a:br>
            <a:r>
              <a:rPr lang="tr-TR" altLang="tr-TR" sz="3100" b="1" dirty="0">
                <a:solidFill>
                  <a:srgbClr val="FF0000"/>
                </a:solidFill>
                <a:latin typeface="Arial" panose="020B0604020202020204" pitchFamily="34" charset="0"/>
                <a:cs typeface="Arial" panose="020B0604020202020204" pitchFamily="34" charset="0"/>
              </a:rPr>
              <a:t/>
            </a:r>
            <a:br>
              <a:rPr lang="tr-TR" altLang="tr-TR" sz="3100" b="1" dirty="0">
                <a:solidFill>
                  <a:srgbClr val="FF0000"/>
                </a:solidFill>
                <a:latin typeface="Arial" panose="020B0604020202020204" pitchFamily="34" charset="0"/>
                <a:cs typeface="Arial" panose="020B0604020202020204" pitchFamily="34" charset="0"/>
              </a:rPr>
            </a:br>
            <a:r>
              <a:rPr kumimoji="0" lang="tr-TR" altLang="tr-TR" sz="3100" b="1" i="0" u="none" strike="noStrike" cap="none" normalizeH="0" baseline="0" dirty="0" smtClean="0">
                <a:ln>
                  <a:noFill/>
                </a:ln>
                <a:solidFill>
                  <a:srgbClr val="FF0000"/>
                </a:solidFill>
                <a:effectLst/>
                <a:latin typeface="Arial" panose="020B0604020202020204" pitchFamily="34" charset="0"/>
                <a:cs typeface="Arial" panose="020B0604020202020204" pitchFamily="34" charset="0"/>
              </a:rPr>
              <a:t>Ücretliler İçin Uygulanacak 2020 Yılı Gelir Vergisi Tarifesi</a:t>
            </a:r>
            <a:r>
              <a:rPr kumimoji="0" lang="tr-TR" altLang="tr-TR" b="1" i="0" u="none" strike="noStrike" cap="none" normalizeH="0" baseline="0" dirty="0" smtClean="0">
                <a:ln>
                  <a:noFill/>
                </a:ln>
                <a:solidFill>
                  <a:srgbClr val="FF0000"/>
                </a:solidFill>
                <a:effectLst/>
                <a:latin typeface="Arial" panose="020B0604020202020204" pitchFamily="34" charset="0"/>
                <a:cs typeface="Arial" panose="020B0604020202020204" pitchFamily="34" charset="0"/>
              </a:rPr>
              <a:t/>
            </a:r>
            <a:br>
              <a:rPr kumimoji="0" lang="tr-TR" altLang="tr-TR" b="1" i="0" u="none" strike="noStrike" cap="none" normalizeH="0" baseline="0" dirty="0" smtClean="0">
                <a:ln>
                  <a:noFill/>
                </a:ln>
                <a:solidFill>
                  <a:srgbClr val="FF0000"/>
                </a:solidFill>
                <a:effectLst/>
                <a:latin typeface="Arial" panose="020B0604020202020204" pitchFamily="34" charset="0"/>
                <a:cs typeface="Arial" panose="020B0604020202020204" pitchFamily="34" charset="0"/>
              </a:rPr>
            </a:br>
            <a:endParaRPr lang="tr-TR" dirty="0"/>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4054722450"/>
              </p:ext>
            </p:extLst>
          </p:nvPr>
        </p:nvGraphicFramePr>
        <p:xfrm>
          <a:off x="647701" y="1690689"/>
          <a:ext cx="8296274" cy="4087603"/>
        </p:xfrm>
        <a:graphic>
          <a:graphicData uri="http://schemas.openxmlformats.org/drawingml/2006/table">
            <a:tbl>
              <a:tblPr/>
              <a:tblGrid>
                <a:gridCol w="5654632"/>
                <a:gridCol w="2641642"/>
              </a:tblGrid>
              <a:tr h="561141">
                <a:tc>
                  <a:txBody>
                    <a:bodyPr/>
                    <a:lstStyle/>
                    <a:p>
                      <a:pPr algn="ctr" fontAlgn="base"/>
                      <a:r>
                        <a:rPr lang="tr-TR" b="1" dirty="0">
                          <a:effectLst/>
                        </a:rPr>
                        <a:t>Gelir Dilimi</a:t>
                      </a:r>
                      <a:endParaRPr lang="tr-TR" dirty="0">
                        <a:effectLst/>
                      </a:endParaRPr>
                    </a:p>
                  </a:txBody>
                  <a:tcPr marL="85725" marR="85725" marT="85725" marB="85725">
                    <a:lnL w="9525" cap="flat" cmpd="sng" algn="ctr">
                      <a:solidFill>
                        <a:srgbClr val="90BB9F"/>
                      </a:solidFill>
                      <a:prstDash val="solid"/>
                      <a:round/>
                      <a:headEnd type="none" w="med" len="med"/>
                      <a:tailEnd type="none" w="med" len="med"/>
                    </a:lnL>
                    <a:lnR w="9525" cap="flat" cmpd="sng" algn="ctr">
                      <a:solidFill>
                        <a:srgbClr val="D0BF9F"/>
                      </a:solidFill>
                      <a:prstDash val="solid"/>
                      <a:round/>
                      <a:headEnd type="none" w="med" len="med"/>
                      <a:tailEnd type="none" w="med" len="med"/>
                    </a:lnR>
                    <a:lnT w="9525" cap="flat" cmpd="sng" algn="ctr">
                      <a:solidFill>
                        <a:srgbClr val="50BE9F"/>
                      </a:solidFill>
                      <a:prstDash val="solid"/>
                      <a:round/>
                      <a:headEnd type="none" w="med" len="med"/>
                      <a:tailEnd type="none" w="med" len="med"/>
                    </a:lnT>
                    <a:lnB w="9525" cap="flat" cmpd="sng" algn="ctr">
                      <a:solidFill>
                        <a:srgbClr val="10BC9F"/>
                      </a:solidFill>
                      <a:prstDash val="solid"/>
                      <a:round/>
                      <a:headEnd type="none" w="med" len="med"/>
                      <a:tailEnd type="none" w="med" len="med"/>
                    </a:lnB>
                  </a:tcPr>
                </a:tc>
                <a:tc>
                  <a:txBody>
                    <a:bodyPr/>
                    <a:lstStyle/>
                    <a:p>
                      <a:pPr algn="ctr" fontAlgn="base"/>
                      <a:r>
                        <a:rPr lang="tr-TR" b="1" dirty="0">
                          <a:effectLst/>
                        </a:rPr>
                        <a:t>Vergi Oranı</a:t>
                      </a:r>
                      <a:endParaRPr lang="tr-TR" dirty="0">
                        <a:effectLst/>
                      </a:endParaRPr>
                    </a:p>
                  </a:txBody>
                  <a:tcPr marL="85725" marR="85725" marT="85725" marB="85725">
                    <a:lnL w="9525" cap="flat" cmpd="sng" algn="ctr">
                      <a:solidFill>
                        <a:srgbClr val="D0BF9F"/>
                      </a:solidFill>
                      <a:prstDash val="solid"/>
                      <a:round/>
                      <a:headEnd type="none" w="med" len="med"/>
                      <a:tailEnd type="none" w="med" len="med"/>
                    </a:lnL>
                    <a:lnR>
                      <a:noFill/>
                    </a:lnR>
                    <a:lnT w="9525" cap="flat" cmpd="sng" algn="ctr">
                      <a:solidFill>
                        <a:srgbClr val="50BD9F"/>
                      </a:solidFill>
                      <a:prstDash val="solid"/>
                      <a:round/>
                      <a:headEnd type="none" w="med" len="med"/>
                      <a:tailEnd type="none" w="med" len="med"/>
                    </a:lnT>
                    <a:lnB w="9525" cap="flat" cmpd="sng" algn="ctr">
                      <a:solidFill>
                        <a:srgbClr val="B0BC9F"/>
                      </a:solidFill>
                      <a:prstDash val="solid"/>
                      <a:round/>
                      <a:headEnd type="none" w="med" len="med"/>
                      <a:tailEnd type="none" w="med" len="med"/>
                    </a:lnB>
                  </a:tcPr>
                </a:tc>
              </a:tr>
              <a:tr h="701593">
                <a:tc>
                  <a:txBody>
                    <a:bodyPr/>
                    <a:lstStyle/>
                    <a:p>
                      <a:pPr fontAlgn="base"/>
                      <a:r>
                        <a:rPr lang="tr-TR" dirty="0">
                          <a:effectLst/>
                        </a:rPr>
                        <a:t>22.000 TL'ye kadar</a:t>
                      </a:r>
                    </a:p>
                  </a:txBody>
                  <a:tcPr marL="85725" marR="85725" marT="85725" marB="85725">
                    <a:lnL w="9525" cap="flat" cmpd="sng" algn="ctr">
                      <a:solidFill>
                        <a:srgbClr val="10BD9F"/>
                      </a:solidFill>
                      <a:prstDash val="solid"/>
                      <a:round/>
                      <a:headEnd type="none" w="med" len="med"/>
                      <a:tailEnd type="none" w="med" len="med"/>
                    </a:lnL>
                    <a:lnR w="9525" cap="flat" cmpd="sng" algn="ctr">
                      <a:solidFill>
                        <a:srgbClr val="F0BC9F"/>
                      </a:solidFill>
                      <a:prstDash val="solid"/>
                      <a:round/>
                      <a:headEnd type="none" w="med" len="med"/>
                      <a:tailEnd type="none" w="med" len="med"/>
                    </a:lnR>
                    <a:lnT w="9525" cap="flat" cmpd="sng" algn="ctr">
                      <a:solidFill>
                        <a:srgbClr val="10BC9F"/>
                      </a:solidFill>
                      <a:prstDash val="solid"/>
                      <a:round/>
                      <a:headEnd type="none" w="med" len="med"/>
                      <a:tailEnd type="none" w="med" len="med"/>
                    </a:lnT>
                    <a:lnB w="9525" cap="flat" cmpd="sng" algn="ctr">
                      <a:solidFill>
                        <a:srgbClr val="10BC9F"/>
                      </a:solidFill>
                      <a:prstDash val="solid"/>
                      <a:round/>
                      <a:headEnd type="none" w="med" len="med"/>
                      <a:tailEnd type="none" w="med" len="med"/>
                    </a:lnB>
                  </a:tcPr>
                </a:tc>
                <a:tc>
                  <a:txBody>
                    <a:bodyPr/>
                    <a:lstStyle/>
                    <a:p>
                      <a:pPr algn="ctr" fontAlgn="base"/>
                      <a:r>
                        <a:rPr lang="tr-TR" dirty="0">
                          <a:effectLst/>
                        </a:rPr>
                        <a:t>Yüzde 15</a:t>
                      </a:r>
                    </a:p>
                  </a:txBody>
                  <a:tcPr marL="85725" marR="85725" marT="85725" marB="85725">
                    <a:lnL w="9525" cap="flat" cmpd="sng" algn="ctr">
                      <a:solidFill>
                        <a:srgbClr val="F0BC9F"/>
                      </a:solidFill>
                      <a:prstDash val="solid"/>
                      <a:round/>
                      <a:headEnd type="none" w="med" len="med"/>
                      <a:tailEnd type="none" w="med" len="med"/>
                    </a:lnL>
                    <a:lnR>
                      <a:noFill/>
                    </a:lnR>
                    <a:lnT w="9525" cap="flat" cmpd="sng" algn="ctr">
                      <a:solidFill>
                        <a:srgbClr val="B0BC9F"/>
                      </a:solidFill>
                      <a:prstDash val="solid"/>
                      <a:round/>
                      <a:headEnd type="none" w="med" len="med"/>
                      <a:tailEnd type="none" w="med" len="med"/>
                    </a:lnT>
                    <a:lnB w="9525" cap="flat" cmpd="sng" algn="ctr">
                      <a:solidFill>
                        <a:srgbClr val="F0C09F"/>
                      </a:solidFill>
                      <a:prstDash val="solid"/>
                      <a:round/>
                      <a:headEnd type="none" w="med" len="med"/>
                      <a:tailEnd type="none" w="med" len="med"/>
                    </a:lnB>
                  </a:tcPr>
                </a:tc>
              </a:tr>
              <a:tr h="701593">
                <a:tc>
                  <a:txBody>
                    <a:bodyPr/>
                    <a:lstStyle/>
                    <a:p>
                      <a:pPr fontAlgn="base"/>
                      <a:r>
                        <a:rPr lang="tr-TR" dirty="0">
                          <a:effectLst/>
                        </a:rPr>
                        <a:t>49.000 TL'nin 22.000 TL'si için 3.300 TL</a:t>
                      </a:r>
                      <a:r>
                        <a:rPr lang="tr-TR" u="none" strike="noStrike" dirty="0">
                          <a:solidFill>
                            <a:srgbClr val="000000"/>
                          </a:solidFill>
                          <a:effectLst/>
                          <a:hlinkClick r:id="rId2"/>
                        </a:rPr>
                        <a:t>,</a:t>
                      </a:r>
                      <a:r>
                        <a:rPr lang="tr-TR" dirty="0">
                          <a:effectLst/>
                        </a:rPr>
                        <a:t> fazlası</a:t>
                      </a:r>
                    </a:p>
                  </a:txBody>
                  <a:tcPr marL="85725" marR="85725" marT="85725" marB="85725">
                    <a:lnL w="9525" cap="flat" cmpd="sng" algn="ctr">
                      <a:solidFill>
                        <a:srgbClr val="F0C09F"/>
                      </a:solidFill>
                      <a:prstDash val="solid"/>
                      <a:round/>
                      <a:headEnd type="none" w="med" len="med"/>
                      <a:tailEnd type="none" w="med" len="med"/>
                    </a:lnL>
                    <a:lnR w="9525" cap="flat" cmpd="sng" algn="ctr">
                      <a:solidFill>
                        <a:srgbClr val="B0BD9F"/>
                      </a:solidFill>
                      <a:prstDash val="solid"/>
                      <a:round/>
                      <a:headEnd type="none" w="med" len="med"/>
                      <a:tailEnd type="none" w="med" len="med"/>
                    </a:lnR>
                    <a:lnT w="9525" cap="flat" cmpd="sng" algn="ctr">
                      <a:solidFill>
                        <a:srgbClr val="10BC9F"/>
                      </a:solidFill>
                      <a:prstDash val="solid"/>
                      <a:round/>
                      <a:headEnd type="none" w="med" len="med"/>
                      <a:tailEnd type="none" w="med" len="med"/>
                    </a:lnT>
                    <a:lnB w="9525" cap="flat" cmpd="sng" algn="ctr">
                      <a:solidFill>
                        <a:srgbClr val="70C09F"/>
                      </a:solidFill>
                      <a:prstDash val="solid"/>
                      <a:round/>
                      <a:headEnd type="none" w="med" len="med"/>
                      <a:tailEnd type="none" w="med" len="med"/>
                    </a:lnB>
                  </a:tcPr>
                </a:tc>
                <a:tc>
                  <a:txBody>
                    <a:bodyPr/>
                    <a:lstStyle/>
                    <a:p>
                      <a:pPr algn="ctr" fontAlgn="base"/>
                      <a:r>
                        <a:rPr lang="tr-TR" dirty="0">
                          <a:effectLst/>
                        </a:rPr>
                        <a:t>Yüzde 20</a:t>
                      </a:r>
                    </a:p>
                  </a:txBody>
                  <a:tcPr marL="85725" marR="85725" marT="85725" marB="85725">
                    <a:lnL w="9525" cap="flat" cmpd="sng" algn="ctr">
                      <a:solidFill>
                        <a:srgbClr val="B0BD9F"/>
                      </a:solidFill>
                      <a:prstDash val="solid"/>
                      <a:round/>
                      <a:headEnd type="none" w="med" len="med"/>
                      <a:tailEnd type="none" w="med" len="med"/>
                    </a:lnL>
                    <a:lnR>
                      <a:noFill/>
                    </a:lnR>
                    <a:lnT w="9525" cap="flat" cmpd="sng" algn="ctr">
                      <a:solidFill>
                        <a:srgbClr val="F0C09F"/>
                      </a:solidFill>
                      <a:prstDash val="solid"/>
                      <a:round/>
                      <a:headEnd type="none" w="med" len="med"/>
                      <a:tailEnd type="none" w="med" len="med"/>
                    </a:lnT>
                    <a:lnB w="9525" cap="flat" cmpd="sng" algn="ctr">
                      <a:solidFill>
                        <a:srgbClr val="70BD9F"/>
                      </a:solidFill>
                      <a:prstDash val="solid"/>
                      <a:round/>
                      <a:headEnd type="none" w="med" len="med"/>
                      <a:tailEnd type="none" w="med" len="med"/>
                    </a:lnB>
                  </a:tcPr>
                </a:tc>
              </a:tr>
              <a:tr h="701593">
                <a:tc>
                  <a:txBody>
                    <a:bodyPr/>
                    <a:lstStyle/>
                    <a:p>
                      <a:pPr fontAlgn="base"/>
                      <a:r>
                        <a:rPr lang="tr-TR" dirty="0">
                          <a:effectLst/>
                        </a:rPr>
                        <a:t>180.000 TL'nin 49.000 TL'si için 8.700 TL, fazlası</a:t>
                      </a:r>
                    </a:p>
                  </a:txBody>
                  <a:tcPr marL="85725" marR="85725" marT="85725" marB="85725">
                    <a:lnL w="9525" cap="flat" cmpd="sng" algn="ctr">
                      <a:solidFill>
                        <a:srgbClr val="B0BD9F"/>
                      </a:solidFill>
                      <a:prstDash val="solid"/>
                      <a:round/>
                      <a:headEnd type="none" w="med" len="med"/>
                      <a:tailEnd type="none" w="med" len="med"/>
                    </a:lnL>
                    <a:lnR w="9525" cap="flat" cmpd="sng" algn="ctr">
                      <a:solidFill>
                        <a:srgbClr val="30BA9F"/>
                      </a:solidFill>
                      <a:prstDash val="solid"/>
                      <a:round/>
                      <a:headEnd type="none" w="med" len="med"/>
                      <a:tailEnd type="none" w="med" len="med"/>
                    </a:lnR>
                    <a:lnT w="9525" cap="flat" cmpd="sng" algn="ctr">
                      <a:solidFill>
                        <a:srgbClr val="70C09F"/>
                      </a:solidFill>
                      <a:prstDash val="solid"/>
                      <a:round/>
                      <a:headEnd type="none" w="med" len="med"/>
                      <a:tailEnd type="none" w="med" len="med"/>
                    </a:lnT>
                    <a:lnB w="9525" cap="flat" cmpd="sng" algn="ctr">
                      <a:solidFill>
                        <a:srgbClr val="50C09F"/>
                      </a:solidFill>
                      <a:prstDash val="solid"/>
                      <a:round/>
                      <a:headEnd type="none" w="med" len="med"/>
                      <a:tailEnd type="none" w="med" len="med"/>
                    </a:lnB>
                  </a:tcPr>
                </a:tc>
                <a:tc>
                  <a:txBody>
                    <a:bodyPr/>
                    <a:lstStyle/>
                    <a:p>
                      <a:pPr algn="ctr" fontAlgn="base"/>
                      <a:r>
                        <a:rPr lang="tr-TR" dirty="0">
                          <a:effectLst/>
                        </a:rPr>
                        <a:t>Yüzde 27</a:t>
                      </a:r>
                    </a:p>
                  </a:txBody>
                  <a:tcPr marL="85725" marR="85725" marT="85725" marB="85725">
                    <a:lnL w="9525" cap="flat" cmpd="sng" algn="ctr">
                      <a:solidFill>
                        <a:srgbClr val="30BA9F"/>
                      </a:solidFill>
                      <a:prstDash val="solid"/>
                      <a:round/>
                      <a:headEnd type="none" w="med" len="med"/>
                      <a:tailEnd type="none" w="med" len="med"/>
                    </a:lnL>
                    <a:lnR>
                      <a:noFill/>
                    </a:lnR>
                    <a:lnT w="9525" cap="flat" cmpd="sng" algn="ctr">
                      <a:solidFill>
                        <a:srgbClr val="70BD9F"/>
                      </a:solidFill>
                      <a:prstDash val="solid"/>
                      <a:round/>
                      <a:headEnd type="none" w="med" len="med"/>
                      <a:tailEnd type="none" w="med" len="med"/>
                    </a:lnT>
                    <a:lnB w="9525" cap="flat" cmpd="sng" algn="ctr">
                      <a:solidFill>
                        <a:srgbClr val="10C19F"/>
                      </a:solidFill>
                      <a:prstDash val="solid"/>
                      <a:round/>
                      <a:headEnd type="none" w="med" len="med"/>
                      <a:tailEnd type="none" w="med" len="med"/>
                    </a:lnB>
                  </a:tcPr>
                </a:tc>
              </a:tr>
              <a:tr h="701593">
                <a:tc>
                  <a:txBody>
                    <a:bodyPr/>
                    <a:lstStyle/>
                    <a:p>
                      <a:pPr fontAlgn="base"/>
                      <a:r>
                        <a:rPr lang="tr-TR">
                          <a:effectLst/>
                        </a:rPr>
                        <a:t>600.000 TL'nin 180.000 TL'si için 44.070 TL, fazlası</a:t>
                      </a:r>
                    </a:p>
                  </a:txBody>
                  <a:tcPr marL="85725" marR="85725" marT="85725" marB="85725">
                    <a:lnL w="9525" cap="flat" cmpd="sng" algn="ctr">
                      <a:solidFill>
                        <a:srgbClr val="D0B99F"/>
                      </a:solidFill>
                      <a:prstDash val="solid"/>
                      <a:round/>
                      <a:headEnd type="none" w="med" len="med"/>
                      <a:tailEnd type="none" w="med" len="med"/>
                    </a:lnL>
                    <a:lnR w="9525" cap="flat" cmpd="sng" algn="ctr">
                      <a:solidFill>
                        <a:srgbClr val="30BE9F"/>
                      </a:solidFill>
                      <a:prstDash val="solid"/>
                      <a:round/>
                      <a:headEnd type="none" w="med" len="med"/>
                      <a:tailEnd type="none" w="med" len="med"/>
                    </a:lnR>
                    <a:lnT w="9525" cap="flat" cmpd="sng" algn="ctr">
                      <a:solidFill>
                        <a:srgbClr val="50C09F"/>
                      </a:solidFill>
                      <a:prstDash val="solid"/>
                      <a:round/>
                      <a:headEnd type="none" w="med" len="med"/>
                      <a:tailEnd type="none" w="med" len="med"/>
                    </a:lnT>
                    <a:lnB w="9525" cap="flat" cmpd="sng" algn="ctr">
                      <a:solidFill>
                        <a:srgbClr val="D0BF9F"/>
                      </a:solidFill>
                      <a:prstDash val="solid"/>
                      <a:round/>
                      <a:headEnd type="none" w="med" len="med"/>
                      <a:tailEnd type="none" w="med" len="med"/>
                    </a:lnB>
                  </a:tcPr>
                </a:tc>
                <a:tc>
                  <a:txBody>
                    <a:bodyPr/>
                    <a:lstStyle/>
                    <a:p>
                      <a:pPr algn="ctr" fontAlgn="base"/>
                      <a:r>
                        <a:rPr lang="tr-TR" dirty="0">
                          <a:effectLst/>
                        </a:rPr>
                        <a:t>Yüzde 35</a:t>
                      </a:r>
                    </a:p>
                  </a:txBody>
                  <a:tcPr marL="85725" marR="85725" marT="85725" marB="85725">
                    <a:lnL w="9525" cap="flat" cmpd="sng" algn="ctr">
                      <a:solidFill>
                        <a:srgbClr val="30BE9F"/>
                      </a:solidFill>
                      <a:prstDash val="solid"/>
                      <a:round/>
                      <a:headEnd type="none" w="med" len="med"/>
                      <a:tailEnd type="none" w="med" len="med"/>
                    </a:lnL>
                    <a:lnR>
                      <a:noFill/>
                    </a:lnR>
                    <a:lnT w="9525" cap="flat" cmpd="sng" algn="ctr">
                      <a:solidFill>
                        <a:srgbClr val="10C19F"/>
                      </a:solidFill>
                      <a:prstDash val="solid"/>
                      <a:round/>
                      <a:headEnd type="none" w="med" len="med"/>
                      <a:tailEnd type="none" w="med" len="med"/>
                    </a:lnT>
                    <a:lnB w="9525" cap="flat" cmpd="sng" algn="ctr">
                      <a:solidFill>
                        <a:srgbClr val="808080"/>
                      </a:solidFill>
                      <a:prstDash val="solid"/>
                      <a:round/>
                      <a:headEnd type="none" w="med" len="med"/>
                      <a:tailEnd type="none" w="med" len="med"/>
                    </a:lnB>
                  </a:tcPr>
                </a:tc>
              </a:tr>
              <a:tr h="701593">
                <a:tc>
                  <a:txBody>
                    <a:bodyPr/>
                    <a:lstStyle/>
                    <a:p>
                      <a:pPr fontAlgn="t"/>
                      <a:r>
                        <a:rPr lang="tr-TR" dirty="0">
                          <a:effectLst/>
                        </a:rPr>
                        <a:t>600.000 TL'den fazlasının 600.000 TL'si için 191.070 TL, fazlası</a:t>
                      </a:r>
                    </a:p>
                  </a:txBody>
                  <a:tcPr marL="85725" marR="85725" marT="85725" marB="85725">
                    <a:lnL>
                      <a:noFill/>
                    </a:lnL>
                    <a:lnR w="9525" cap="flat" cmpd="sng" algn="ctr">
                      <a:solidFill>
                        <a:srgbClr val="808080"/>
                      </a:solidFill>
                      <a:prstDash val="solid"/>
                      <a:round/>
                      <a:headEnd type="none" w="med" len="med"/>
                      <a:tailEnd type="none" w="med" len="med"/>
                    </a:lnR>
                    <a:lnT w="9525" cap="flat" cmpd="sng" algn="ctr">
                      <a:solidFill>
                        <a:srgbClr val="D0BF9F"/>
                      </a:solidFill>
                      <a:prstDash val="solid"/>
                      <a:round/>
                      <a:headEnd type="none" w="med" len="med"/>
                      <a:tailEnd type="none" w="med" len="med"/>
                    </a:lnT>
                    <a:lnB>
                      <a:noFill/>
                    </a:lnB>
                  </a:tcPr>
                </a:tc>
                <a:tc>
                  <a:txBody>
                    <a:bodyPr/>
                    <a:lstStyle/>
                    <a:p>
                      <a:pPr algn="ctr" fontAlgn="t"/>
                      <a:r>
                        <a:rPr lang="tr-TR" dirty="0">
                          <a:effectLst/>
                        </a:rPr>
                        <a:t>Yüzde 40</a:t>
                      </a:r>
                    </a:p>
                  </a:txBody>
                  <a:tcPr marL="85725" marR="85725" marT="85725" marB="85725">
                    <a:lnL w="9525" cap="flat" cmpd="sng" algn="ctr">
                      <a:solidFill>
                        <a:srgbClr val="808080"/>
                      </a:solidFill>
                      <a:prstDash val="solid"/>
                      <a:round/>
                      <a:headEnd type="none" w="med" len="med"/>
                      <a:tailEnd type="none" w="med" len="med"/>
                    </a:lnL>
                    <a:lnR>
                      <a:noFill/>
                    </a:lnR>
                    <a:lnT w="9525" cap="flat" cmpd="sng" algn="ctr">
                      <a:solidFill>
                        <a:srgbClr val="808080"/>
                      </a:solidFill>
                      <a:prstDash val="solid"/>
                      <a:round/>
                      <a:headEnd type="none" w="med" len="med"/>
                      <a:tailEnd type="none" w="med" len="med"/>
                    </a:lnT>
                    <a:lnB>
                      <a:noFill/>
                    </a:lnB>
                  </a:tcPr>
                </a:tc>
              </a:tr>
            </a:tbl>
          </a:graphicData>
        </a:graphic>
      </p:graphicFrame>
    </p:spTree>
    <p:extLst>
      <p:ext uri="{BB962C8B-B14F-4D97-AF65-F5344CB8AC3E}">
        <p14:creationId xmlns:p14="http://schemas.microsoft.com/office/powerpoint/2010/main" val="1570975050"/>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down)">
                                      <p:cBhvr>
                                        <p:cTn id="7" dur="580">
                                          <p:stCondLst>
                                            <p:cond delay="0"/>
                                          </p:stCondLst>
                                        </p:cTn>
                                        <p:tgtEl>
                                          <p:spTgt spid="7"/>
                                        </p:tgtEl>
                                      </p:cBhvr>
                                    </p:animEffect>
                                    <p:anim calcmode="lin" valueType="num">
                                      <p:cBhvr>
                                        <p:cTn id="8" dur="1822" tmFilter="0,0; 0.14,0.36; 0.43,0.73; 0.71,0.91; 1.0,1.0">
                                          <p:stCondLst>
                                            <p:cond delay="0"/>
                                          </p:stCondLst>
                                        </p:cTn>
                                        <p:tgtEl>
                                          <p:spTgt spid="7"/>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7"/>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7"/>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7"/>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7"/>
                                        </p:tgtEl>
                                        <p:attrNameLst>
                                          <p:attrName>ppt_y</p:attrName>
                                        </p:attrNameLst>
                                      </p:cBhvr>
                                      <p:tavLst>
                                        <p:tav tm="0" fmla="#ppt_y-sin(pi*$)/81">
                                          <p:val>
                                            <p:fltVal val="0"/>
                                          </p:val>
                                        </p:tav>
                                        <p:tav tm="100000">
                                          <p:val>
                                            <p:fltVal val="1"/>
                                          </p:val>
                                        </p:tav>
                                      </p:tavLst>
                                    </p:anim>
                                    <p:animScale>
                                      <p:cBhvr>
                                        <p:cTn id="13" dur="26">
                                          <p:stCondLst>
                                            <p:cond delay="650"/>
                                          </p:stCondLst>
                                        </p:cTn>
                                        <p:tgtEl>
                                          <p:spTgt spid="7"/>
                                        </p:tgtEl>
                                      </p:cBhvr>
                                      <p:to x="100000" y="60000"/>
                                    </p:animScale>
                                    <p:animScale>
                                      <p:cBhvr>
                                        <p:cTn id="14" dur="166" decel="50000">
                                          <p:stCondLst>
                                            <p:cond delay="676"/>
                                          </p:stCondLst>
                                        </p:cTn>
                                        <p:tgtEl>
                                          <p:spTgt spid="7"/>
                                        </p:tgtEl>
                                      </p:cBhvr>
                                      <p:to x="100000" y="100000"/>
                                    </p:animScale>
                                    <p:animScale>
                                      <p:cBhvr>
                                        <p:cTn id="15" dur="26">
                                          <p:stCondLst>
                                            <p:cond delay="1312"/>
                                          </p:stCondLst>
                                        </p:cTn>
                                        <p:tgtEl>
                                          <p:spTgt spid="7"/>
                                        </p:tgtEl>
                                      </p:cBhvr>
                                      <p:to x="100000" y="80000"/>
                                    </p:animScale>
                                    <p:animScale>
                                      <p:cBhvr>
                                        <p:cTn id="16" dur="166" decel="50000">
                                          <p:stCondLst>
                                            <p:cond delay="1338"/>
                                          </p:stCondLst>
                                        </p:cTn>
                                        <p:tgtEl>
                                          <p:spTgt spid="7"/>
                                        </p:tgtEl>
                                      </p:cBhvr>
                                      <p:to x="100000" y="100000"/>
                                    </p:animScale>
                                    <p:animScale>
                                      <p:cBhvr>
                                        <p:cTn id="17" dur="26">
                                          <p:stCondLst>
                                            <p:cond delay="1642"/>
                                          </p:stCondLst>
                                        </p:cTn>
                                        <p:tgtEl>
                                          <p:spTgt spid="7"/>
                                        </p:tgtEl>
                                      </p:cBhvr>
                                      <p:to x="100000" y="90000"/>
                                    </p:animScale>
                                    <p:animScale>
                                      <p:cBhvr>
                                        <p:cTn id="18" dur="166" decel="50000">
                                          <p:stCondLst>
                                            <p:cond delay="1668"/>
                                          </p:stCondLst>
                                        </p:cTn>
                                        <p:tgtEl>
                                          <p:spTgt spid="7"/>
                                        </p:tgtEl>
                                      </p:cBhvr>
                                      <p:to x="100000" y="100000"/>
                                    </p:animScale>
                                    <p:animScale>
                                      <p:cBhvr>
                                        <p:cTn id="19" dur="26">
                                          <p:stCondLst>
                                            <p:cond delay="1808"/>
                                          </p:stCondLst>
                                        </p:cTn>
                                        <p:tgtEl>
                                          <p:spTgt spid="7"/>
                                        </p:tgtEl>
                                      </p:cBhvr>
                                      <p:to x="100000" y="95000"/>
                                    </p:animScale>
                                    <p:animScale>
                                      <p:cBhvr>
                                        <p:cTn id="20" dur="166" decel="50000">
                                          <p:stCondLst>
                                            <p:cond delay="1834"/>
                                          </p:stCondLst>
                                        </p:cTn>
                                        <p:tgtEl>
                                          <p:spTgt spid="7"/>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gradFill flip="none" rotWithShape="1">
            <a:gsLst>
              <a:gs pos="0">
                <a:schemeClr val="accent4">
                  <a:lumMod val="40000"/>
                  <a:lumOff val="60000"/>
                  <a:shade val="30000"/>
                  <a:satMod val="115000"/>
                </a:schemeClr>
              </a:gs>
              <a:gs pos="50000">
                <a:schemeClr val="accent4">
                  <a:lumMod val="40000"/>
                  <a:lumOff val="60000"/>
                  <a:shade val="67500"/>
                  <a:satMod val="115000"/>
                </a:schemeClr>
              </a:gs>
              <a:gs pos="100000">
                <a:schemeClr val="accent4">
                  <a:lumMod val="40000"/>
                  <a:lumOff val="60000"/>
                  <a:shade val="100000"/>
                  <a:satMod val="115000"/>
                </a:schemeClr>
              </a:gs>
            </a:gsLst>
            <a:path path="circle">
              <a:fillToRect l="50000" t="50000" r="50000" b="50000"/>
            </a:path>
            <a:tileRect/>
          </a:gradFill>
        </p:spPr>
        <p:txBody>
          <a:bodyPr/>
          <a:lstStyle/>
          <a:p>
            <a:r>
              <a:rPr lang="tr-TR" dirty="0" smtClean="0"/>
              <a:t>İŞTEN ÇIKARMA CEZASI</a:t>
            </a:r>
            <a:endParaRPr lang="tr-TR" dirty="0"/>
          </a:p>
        </p:txBody>
      </p:sp>
      <p:sp>
        <p:nvSpPr>
          <p:cNvPr id="3" name="İçerik Yer Tutucusu 2"/>
          <p:cNvSpPr>
            <a:spLocks noGrp="1"/>
          </p:cNvSpPr>
          <p:nvPr>
            <p:ph idx="1"/>
          </p:nvPr>
        </p:nvSpPr>
        <p:spPr/>
        <p:txBody>
          <a:bodyPr>
            <a:normAutofit fontScale="47500" lnSpcReduction="20000"/>
          </a:bodyPr>
          <a:lstStyle/>
          <a:p>
            <a:r>
              <a:rPr lang="tr-TR" dirty="0" smtClean="0"/>
              <a:t>İsten </a:t>
            </a:r>
            <a:r>
              <a:rPr lang="tr-TR" dirty="0"/>
              <a:t>çıkarma </a:t>
            </a:r>
            <a:r>
              <a:rPr lang="tr-TR" dirty="0" smtClean="0"/>
              <a:t>cezasını </a:t>
            </a:r>
            <a:r>
              <a:rPr lang="tr-TR" dirty="0"/>
              <a:t>gerektiren fiil ve haller </a:t>
            </a:r>
            <a:r>
              <a:rPr lang="tr-TR" dirty="0" smtClean="0"/>
              <a:t>şunlardır</a:t>
            </a:r>
            <a:r>
              <a:rPr lang="tr-TR" dirty="0"/>
              <a:t>: </a:t>
            </a:r>
            <a:endParaRPr lang="tr-TR" dirty="0" smtClean="0"/>
          </a:p>
          <a:p>
            <a:r>
              <a:rPr lang="tr-TR" dirty="0" smtClean="0"/>
              <a:t>a</a:t>
            </a:r>
            <a:r>
              <a:rPr lang="tr-TR" dirty="0"/>
              <a:t>) İşçinin </a:t>
            </a:r>
            <a:r>
              <a:rPr lang="tr-TR" dirty="0" err="1"/>
              <a:t>isverenden</a:t>
            </a:r>
            <a:r>
              <a:rPr lang="tr-TR" dirty="0"/>
              <a:t> izin almaksızın veya </a:t>
            </a:r>
            <a:r>
              <a:rPr lang="tr-TR" dirty="0" err="1"/>
              <a:t>hakiı</a:t>
            </a:r>
            <a:r>
              <a:rPr lang="tr-TR" dirty="0"/>
              <a:t> bir sebebe dayanmaksızın ardı ardına iki işgünü veya bir ay içinde iki defa herhangi bir tatil gününden sonraki işgünü yahut bir ayda üç işgünü isine devam etmemesi. </a:t>
            </a:r>
            <a:endParaRPr lang="tr-TR" dirty="0" smtClean="0"/>
          </a:p>
          <a:p>
            <a:r>
              <a:rPr lang="tr-TR" dirty="0" smtClean="0"/>
              <a:t>b</a:t>
            </a:r>
            <a:r>
              <a:rPr lang="tr-TR" dirty="0"/>
              <a:t>) </a:t>
            </a:r>
            <a:r>
              <a:rPr lang="tr-TR" dirty="0" err="1"/>
              <a:t>lşyerine</a:t>
            </a:r>
            <a:r>
              <a:rPr lang="tr-TR" dirty="0"/>
              <a:t> </a:t>
            </a:r>
            <a:r>
              <a:rPr lang="tr-TR" dirty="0" err="1"/>
              <a:t>sarhos</a:t>
            </a:r>
            <a:r>
              <a:rPr lang="tr-TR" dirty="0"/>
              <a:t> gelmek, işyerinde veya iş esnasında alkollü içki içmek, uyuşturucu madde kullanmak, kumar oynamak veya oynatmak, </a:t>
            </a:r>
            <a:endParaRPr lang="tr-TR" dirty="0" smtClean="0"/>
          </a:p>
          <a:p>
            <a:r>
              <a:rPr lang="tr-TR" dirty="0" smtClean="0"/>
              <a:t>c) </a:t>
            </a:r>
            <a:r>
              <a:rPr lang="tr-TR" dirty="0" err="1"/>
              <a:t>lşyerini</a:t>
            </a:r>
            <a:r>
              <a:rPr lang="tr-TR" dirty="0"/>
              <a:t> kısmen veya tamamen durdurmak amacı ile sabotaja teşvik etmek veya sabotaj yapmak, </a:t>
            </a:r>
            <a:endParaRPr lang="tr-TR" dirty="0" smtClean="0"/>
          </a:p>
          <a:p>
            <a:r>
              <a:rPr lang="tr-TR" dirty="0" smtClean="0"/>
              <a:t>d</a:t>
            </a:r>
            <a:r>
              <a:rPr lang="tr-TR" dirty="0"/>
              <a:t>) Emniyeti kötüye kullanmak, gizli tutulması gereken göreve müteallik sırları ifşa etmek, </a:t>
            </a:r>
            <a:endParaRPr lang="tr-TR" dirty="0" smtClean="0"/>
          </a:p>
          <a:p>
            <a:r>
              <a:rPr lang="tr-TR" dirty="0" smtClean="0"/>
              <a:t>e</a:t>
            </a:r>
            <a:r>
              <a:rPr lang="tr-TR" dirty="0"/>
              <a:t>) İşçinin, işyerinde yedi günden fazla hapisle cezalandırılan ve cezası ertelenmeyen bir suç islemesi; </a:t>
            </a:r>
            <a:endParaRPr lang="tr-TR" dirty="0" smtClean="0"/>
          </a:p>
          <a:p>
            <a:r>
              <a:rPr lang="tr-TR" dirty="0" smtClean="0"/>
              <a:t>f</a:t>
            </a:r>
            <a:r>
              <a:rPr lang="tr-TR" dirty="0"/>
              <a:t>) </a:t>
            </a:r>
            <a:r>
              <a:rPr lang="tr-TR" dirty="0" err="1"/>
              <a:t>lş</a:t>
            </a:r>
            <a:r>
              <a:rPr lang="tr-TR" dirty="0"/>
              <a:t> sözleşmesi yapıldığı sırada bu sözleşmenin esaslı noktalarından birine müteallik vasıflar veya </a:t>
            </a:r>
            <a:r>
              <a:rPr lang="tr-TR" dirty="0" err="1"/>
              <a:t>sartlar</a:t>
            </a:r>
            <a:r>
              <a:rPr lang="tr-TR" dirty="0"/>
              <a:t> kendisinde bulunmadığı halde haiz olduğunu ileri sürmek veyahut hakikate uygun olmayan bilgi vermek ve beyanda bulunmak suretiyle işçinin işvereni veya </a:t>
            </a:r>
            <a:r>
              <a:rPr lang="tr-TR" dirty="0" err="1"/>
              <a:t>isveren</a:t>
            </a:r>
            <a:r>
              <a:rPr lang="tr-TR" dirty="0"/>
              <a:t> </a:t>
            </a:r>
            <a:r>
              <a:rPr lang="tr-TR" dirty="0" err="1"/>
              <a:t>veki|ini</a:t>
            </a:r>
            <a:r>
              <a:rPr lang="tr-TR" dirty="0"/>
              <a:t> yan </a:t>
            </a:r>
            <a:r>
              <a:rPr lang="tr-TR" dirty="0" err="1"/>
              <a:t>ıltması</a:t>
            </a:r>
            <a:r>
              <a:rPr lang="tr-TR" dirty="0"/>
              <a:t>, </a:t>
            </a:r>
            <a:endParaRPr lang="tr-TR" dirty="0" smtClean="0"/>
          </a:p>
          <a:p>
            <a:r>
              <a:rPr lang="tr-TR" dirty="0" smtClean="0"/>
              <a:t>g</a:t>
            </a:r>
            <a:r>
              <a:rPr lang="tr-TR" dirty="0"/>
              <a:t>) Resmi belgeler üzerinde tahrifat yapmak, sahte belge düzenlemek, </a:t>
            </a:r>
            <a:endParaRPr lang="tr-TR" dirty="0" smtClean="0"/>
          </a:p>
          <a:p>
            <a:r>
              <a:rPr lang="tr-TR" dirty="0" smtClean="0"/>
              <a:t>h</a:t>
            </a:r>
            <a:r>
              <a:rPr lang="tr-TR" dirty="0"/>
              <a:t>) Rüşvet almak, </a:t>
            </a:r>
            <a:r>
              <a:rPr lang="tr-TR" dirty="0" err="1"/>
              <a:t>nişvet</a:t>
            </a:r>
            <a:r>
              <a:rPr lang="tr-TR" dirty="0"/>
              <a:t> vermek veya bunlara teşebbüs etmek, </a:t>
            </a:r>
            <a:endParaRPr lang="tr-TR" dirty="0" smtClean="0"/>
          </a:p>
          <a:p>
            <a:r>
              <a:rPr lang="tr-TR" dirty="0" smtClean="0"/>
              <a:t>ı</a:t>
            </a:r>
            <a:r>
              <a:rPr lang="tr-TR" dirty="0"/>
              <a:t>) Hırsızlık yapmak veya hırsızlığa teşebbüs etmek, </a:t>
            </a:r>
            <a:endParaRPr lang="tr-TR" dirty="0" smtClean="0"/>
          </a:p>
          <a:p>
            <a:r>
              <a:rPr lang="tr-TR" dirty="0" smtClean="0"/>
              <a:t>j</a:t>
            </a:r>
            <a:r>
              <a:rPr lang="tr-TR" dirty="0"/>
              <a:t>) Her ne şekilde olursa olsun fiziksel şiddet, cinsel taciz, tehdit içeren fiil ve eylemlerde bulunmak, </a:t>
            </a:r>
            <a:endParaRPr lang="tr-TR" dirty="0" smtClean="0"/>
          </a:p>
          <a:p>
            <a:r>
              <a:rPr lang="tr-TR" dirty="0" smtClean="0"/>
              <a:t>k</a:t>
            </a:r>
            <a:r>
              <a:rPr lang="tr-TR" dirty="0"/>
              <a:t>) İdeolojik ve siyasi amaçlarla işyerinin huzur, </a:t>
            </a:r>
            <a:r>
              <a:rPr lang="tr-TR" dirty="0" err="1"/>
              <a:t>sükün</a:t>
            </a:r>
            <a:r>
              <a:rPr lang="tr-TR" dirty="0"/>
              <a:t> ve düzenini bozmak, boykot, işgal, kamu </a:t>
            </a:r>
            <a:r>
              <a:rPr lang="tr-TR" dirty="0" err="1"/>
              <a:t>hizmet|erinin</a:t>
            </a:r>
            <a:r>
              <a:rPr lang="tr-TR" dirty="0"/>
              <a:t> yürütülmesini engellemeye yönelik fiil ve davranışlarda bulunmak, bunları tahrik ve teşvik etmek, </a:t>
            </a:r>
            <a:endParaRPr lang="tr-TR" dirty="0" smtClean="0"/>
          </a:p>
          <a:p>
            <a:r>
              <a:rPr lang="tr-TR" dirty="0" smtClean="0"/>
              <a:t>l</a:t>
            </a:r>
            <a:r>
              <a:rPr lang="tr-TR" dirty="0"/>
              <a:t>) Kendisine verilen görevle ilgili yetkileri veya araç ve gereçleri kendisine çıkar sağlayacak şekilde kullanmak veya kullanmaya teşebbüs etmek, </a:t>
            </a:r>
            <a:endParaRPr lang="tr-TR" dirty="0" smtClean="0"/>
          </a:p>
          <a:p>
            <a:r>
              <a:rPr lang="tr-TR" dirty="0" smtClean="0"/>
              <a:t>m</a:t>
            </a:r>
            <a:r>
              <a:rPr lang="tr-TR" dirty="0"/>
              <a:t>) Bilgisi </a:t>
            </a:r>
            <a:r>
              <a:rPr lang="tr-TR" dirty="0" err="1"/>
              <a:t>dAhilinde</a:t>
            </a:r>
            <a:r>
              <a:rPr lang="tr-TR" dirty="0"/>
              <a:t> meydana gelmiş bulunan İş kazaları d6hil işyerinde meydana gelen her türlü kazayı </a:t>
            </a:r>
            <a:r>
              <a:rPr lang="tr-TR" dirty="0" err="1"/>
              <a:t>i|gili</a:t>
            </a:r>
            <a:r>
              <a:rPr lang="tr-TR" dirty="0"/>
              <a:t> ve resmi makamlara kasten </a:t>
            </a:r>
            <a:r>
              <a:rPr lang="tr-TR" dirty="0" err="1"/>
              <a:t>bi|dirmemek</a:t>
            </a:r>
            <a:r>
              <a:rPr lang="tr-TR" dirty="0"/>
              <a:t>, </a:t>
            </a:r>
          </a:p>
        </p:txBody>
      </p:sp>
    </p:spTree>
    <p:extLst>
      <p:ext uri="{BB962C8B-B14F-4D97-AF65-F5344CB8AC3E}">
        <p14:creationId xmlns:p14="http://schemas.microsoft.com/office/powerpoint/2010/main" val="75104495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47700" y="1095375"/>
            <a:ext cx="10515600" cy="4576763"/>
          </a:xfrm>
          <a:gradFill flip="none" rotWithShape="1">
            <a:gsLst>
              <a:gs pos="0">
                <a:srgbClr val="C00000">
                  <a:shade val="30000"/>
                  <a:satMod val="115000"/>
                </a:srgbClr>
              </a:gs>
              <a:gs pos="50000">
                <a:srgbClr val="C00000">
                  <a:shade val="67500"/>
                  <a:satMod val="115000"/>
                </a:srgbClr>
              </a:gs>
              <a:gs pos="100000">
                <a:srgbClr val="C00000">
                  <a:shade val="100000"/>
                  <a:satMod val="115000"/>
                </a:srgbClr>
              </a:gs>
            </a:gsLst>
            <a:path path="circle">
              <a:fillToRect l="50000" t="50000" r="50000" b="50000"/>
            </a:path>
            <a:tileRect/>
          </a:gradFill>
          <a:ln>
            <a:solidFill>
              <a:srgbClr val="FFFF00"/>
            </a:solidFill>
          </a:ln>
        </p:spPr>
        <p:txBody>
          <a:bodyPr>
            <a:scene3d>
              <a:camera prst="orthographicFront"/>
              <a:lightRig rig="threePt" dir="t"/>
            </a:scene3d>
            <a:sp3d extrusionH="57150">
              <a:bevelT w="38100" h="38100"/>
            </a:sp3d>
          </a:bodyPr>
          <a:lstStyle/>
          <a:p>
            <a:pPr marL="0" indent="0" algn="ctr">
              <a:buNone/>
            </a:pPr>
            <a:endParaRPr lang="tr-TR" dirty="0" smtClean="0"/>
          </a:p>
          <a:p>
            <a:pPr marL="0" indent="0" algn="ctr">
              <a:buNone/>
            </a:pPr>
            <a:endParaRPr lang="tr-TR" b="1" dirty="0" smtClean="0">
              <a:ln w="6600">
                <a:solidFill>
                  <a:schemeClr val="accent2"/>
                </a:solidFill>
                <a:prstDash val="solid"/>
              </a:ln>
              <a:solidFill>
                <a:srgbClr val="FFFFFF"/>
              </a:solidFill>
              <a:effectLst>
                <a:outerShdw dist="38100" dir="2700000" algn="tl" rotWithShape="0">
                  <a:schemeClr val="accent2"/>
                </a:outerShdw>
              </a:effectLst>
            </a:endParaRPr>
          </a:p>
          <a:p>
            <a:pPr marL="0" indent="0" algn="ctr">
              <a:buNone/>
            </a:pPr>
            <a:r>
              <a:rPr lang="tr-TR" b="1" u="sng" dirty="0" smtClean="0">
                <a:ln w="6600">
                  <a:solidFill>
                    <a:schemeClr val="accent2"/>
                  </a:solidFill>
                  <a:prstDash val="solid"/>
                </a:ln>
                <a:solidFill>
                  <a:srgbClr val="FFFFFF"/>
                </a:solidFill>
                <a:effectLst>
                  <a:outerShdw dist="38100" dir="2700000" algn="tl" rotWithShape="0">
                    <a:schemeClr val="accent2"/>
                  </a:outerShdw>
                </a:effectLst>
              </a:rPr>
              <a:t>Hazırlayan</a:t>
            </a:r>
            <a:endParaRPr lang="tr-TR" b="1" u="sng" dirty="0" smtClean="0">
              <a:ln w="6600">
                <a:solidFill>
                  <a:schemeClr val="accent2"/>
                </a:solidFill>
                <a:prstDash val="solid"/>
              </a:ln>
              <a:solidFill>
                <a:srgbClr val="FFFFFF"/>
              </a:solidFill>
              <a:effectLst>
                <a:outerShdw dist="38100" dir="2700000" algn="tl" rotWithShape="0">
                  <a:schemeClr val="accent2"/>
                </a:outerShdw>
              </a:effectLst>
            </a:endParaRPr>
          </a:p>
          <a:p>
            <a:pPr marL="0" indent="0" algn="ctr">
              <a:buNone/>
            </a:pPr>
            <a:endParaRPr lang="tr-TR" b="1" u="sng" dirty="0" smtClean="0">
              <a:ln w="6600">
                <a:solidFill>
                  <a:schemeClr val="accent2"/>
                </a:solidFill>
                <a:prstDash val="solid"/>
              </a:ln>
              <a:solidFill>
                <a:srgbClr val="FFFFFF"/>
              </a:solidFill>
              <a:effectLst>
                <a:outerShdw dist="38100" dir="2700000" algn="tl" rotWithShape="0">
                  <a:schemeClr val="accent2"/>
                </a:outerShdw>
              </a:effectLst>
            </a:endParaRPr>
          </a:p>
          <a:p>
            <a:pPr marL="0" indent="0" algn="ctr">
              <a:buNone/>
            </a:pPr>
            <a:r>
              <a:rPr lang="tr-TR" b="1" u="sng" dirty="0" smtClean="0">
                <a:ln w="6600">
                  <a:solidFill>
                    <a:schemeClr val="accent2"/>
                  </a:solidFill>
                  <a:prstDash val="solid"/>
                </a:ln>
                <a:solidFill>
                  <a:srgbClr val="FFFFFF"/>
                </a:solidFill>
                <a:effectLst>
                  <a:outerShdw dist="38100" dir="2700000" algn="tl" rotWithShape="0">
                    <a:schemeClr val="accent2"/>
                  </a:outerShdw>
                </a:effectLst>
              </a:rPr>
              <a:t>Metin ÇOBAN</a:t>
            </a:r>
          </a:p>
          <a:p>
            <a:pPr marL="0" indent="0" algn="ctr">
              <a:buNone/>
            </a:pPr>
            <a:endParaRPr lang="tr-TR" b="1" u="sng" dirty="0">
              <a:ln w="6600">
                <a:solidFill>
                  <a:schemeClr val="accent2"/>
                </a:solidFill>
                <a:prstDash val="solid"/>
              </a:ln>
              <a:solidFill>
                <a:srgbClr val="FFFFFF"/>
              </a:solidFill>
              <a:effectLst>
                <a:outerShdw dist="38100" dir="2700000" algn="tl" rotWithShape="0">
                  <a:schemeClr val="accent2"/>
                </a:outerShdw>
              </a:effectLst>
            </a:endParaRPr>
          </a:p>
          <a:p>
            <a:pPr marL="0" indent="0" algn="ctr">
              <a:buNone/>
            </a:pPr>
            <a:r>
              <a:rPr lang="tr-TR" b="1" u="sng" dirty="0" smtClean="0">
                <a:ln w="6600">
                  <a:solidFill>
                    <a:schemeClr val="accent2"/>
                  </a:solidFill>
                  <a:prstDash val="solid"/>
                </a:ln>
                <a:solidFill>
                  <a:srgbClr val="FFFFFF"/>
                </a:solidFill>
                <a:effectLst>
                  <a:outerShdw dist="38100" dir="2700000" algn="tl" rotWithShape="0">
                    <a:schemeClr val="accent2"/>
                  </a:outerShdw>
                </a:effectLst>
              </a:rPr>
              <a:t>Aralık - 2020</a:t>
            </a:r>
            <a:endParaRPr lang="tr-TR" b="1" u="sng" dirty="0">
              <a:ln w="6600">
                <a:solidFill>
                  <a:schemeClr val="accent2"/>
                </a:solidFill>
                <a:prstDash val="solid"/>
              </a:ln>
              <a:solidFill>
                <a:srgbClr val="FFFFFF"/>
              </a:solidFill>
              <a:effectLst>
                <a:outerShdw dist="38100" dir="2700000" algn="tl" rotWithShape="0">
                  <a:schemeClr val="accent2"/>
                </a:outerShdw>
              </a:effectLst>
            </a:endParaRPr>
          </a:p>
        </p:txBody>
      </p:sp>
    </p:spTree>
    <p:extLst>
      <p:ext uri="{BB962C8B-B14F-4D97-AF65-F5344CB8AC3E}">
        <p14:creationId xmlns:p14="http://schemas.microsoft.com/office/powerpoint/2010/main" val="183351403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502277" y="393699"/>
            <a:ext cx="10515600" cy="1325563"/>
          </a:xfrm>
        </p:spPr>
        <p:style>
          <a:lnRef idx="1">
            <a:schemeClr val="accent5"/>
          </a:lnRef>
          <a:fillRef idx="2">
            <a:schemeClr val="accent5"/>
          </a:fillRef>
          <a:effectRef idx="1">
            <a:schemeClr val="accent5"/>
          </a:effectRef>
          <a:fontRef idx="minor">
            <a:schemeClr val="dk1"/>
          </a:fontRef>
        </p:style>
        <p:txBody>
          <a:bodyPr/>
          <a:lstStyle/>
          <a:p>
            <a:r>
              <a:rPr lang="tr-TR" b="1" dirty="0" smtClean="0">
                <a:ln w="22225">
                  <a:solidFill>
                    <a:schemeClr val="accent2"/>
                  </a:solidFill>
                  <a:prstDash val="solid"/>
                </a:ln>
                <a:solidFill>
                  <a:schemeClr val="accent2">
                    <a:lumMod val="40000"/>
                    <a:lumOff val="60000"/>
                  </a:schemeClr>
                </a:solidFill>
              </a:rPr>
              <a:t>EK DERS ÜCRET HESAPLAMASI</a:t>
            </a:r>
            <a:endParaRPr lang="tr-TR" b="1" dirty="0">
              <a:ln w="22225">
                <a:solidFill>
                  <a:schemeClr val="accent2"/>
                </a:solidFill>
                <a:prstDash val="solid"/>
              </a:ln>
              <a:solidFill>
                <a:schemeClr val="accent2">
                  <a:lumMod val="40000"/>
                  <a:lumOff val="60000"/>
                </a:schemeClr>
              </a:solidFill>
            </a:endParaRPr>
          </a:p>
        </p:txBody>
      </p:sp>
      <p:sp>
        <p:nvSpPr>
          <p:cNvPr id="3" name="İçerik Yer Tutucusu 2"/>
          <p:cNvSpPr>
            <a:spLocks noGrp="1"/>
          </p:cNvSpPr>
          <p:nvPr>
            <p:ph idx="1"/>
          </p:nvPr>
        </p:nvSpPr>
        <p:spPr/>
        <p:txBody>
          <a:bodyPr/>
          <a:lstStyle/>
          <a:p>
            <a:endParaRPr lang="tr-TR" dirty="0"/>
          </a:p>
        </p:txBody>
      </p:sp>
      <p:graphicFrame>
        <p:nvGraphicFramePr>
          <p:cNvPr id="4" name="Nesne 3"/>
          <p:cNvGraphicFramePr>
            <a:graphicFrameLocks noChangeAspect="1"/>
          </p:cNvGraphicFramePr>
          <p:nvPr>
            <p:extLst>
              <p:ext uri="{D42A27DB-BD31-4B8C-83A1-F6EECF244321}">
                <p14:modId xmlns:p14="http://schemas.microsoft.com/office/powerpoint/2010/main" val="2418145719"/>
              </p:ext>
            </p:extLst>
          </p:nvPr>
        </p:nvGraphicFramePr>
        <p:xfrm>
          <a:off x="-642782" y="1555235"/>
          <a:ext cx="11191740" cy="4508835"/>
        </p:xfrm>
        <a:graphic>
          <a:graphicData uri="http://schemas.openxmlformats.org/presentationml/2006/ole">
            <mc:AlternateContent xmlns:mc="http://schemas.openxmlformats.org/markup-compatibility/2006">
              <mc:Choice xmlns:v="urn:schemas-microsoft-com:vml" Requires="v">
                <p:oleObj spid="_x0000_s3097" name="Çalışma Sayfası" r:id="rId3" imgW="7534364" imgH="3628943" progId="Excel.Sheet.8">
                  <p:embed/>
                </p:oleObj>
              </mc:Choice>
              <mc:Fallback>
                <p:oleObj name="Çalışma Sayfası" r:id="rId3" imgW="7534364" imgH="3628943" progId="Excel.Sheet.8">
                  <p:embed/>
                  <p:pic>
                    <p:nvPicPr>
                      <p:cNvPr id="0" name=""/>
                      <p:cNvPicPr/>
                      <p:nvPr/>
                    </p:nvPicPr>
                    <p:blipFill>
                      <a:blip r:embed="rId4"/>
                      <a:stretch>
                        <a:fillRect/>
                      </a:stretch>
                    </p:blipFill>
                    <p:spPr>
                      <a:xfrm>
                        <a:off x="-642782" y="1555235"/>
                        <a:ext cx="11191740" cy="4508835"/>
                      </a:xfrm>
                      <a:prstGeom prst="rect">
                        <a:avLst/>
                      </a:prstGeom>
                    </p:spPr>
                  </p:pic>
                </p:oleObj>
              </mc:Fallback>
            </mc:AlternateContent>
          </a:graphicData>
        </a:graphic>
      </p:graphicFrame>
    </p:spTree>
    <p:extLst>
      <p:ext uri="{BB962C8B-B14F-4D97-AF65-F5344CB8AC3E}">
        <p14:creationId xmlns:p14="http://schemas.microsoft.com/office/powerpoint/2010/main" val="34123395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mph" presetSubtype="0" fill="hold" grpId="0" nodeType="clickEffect">
                                  <p:stCondLst>
                                    <p:cond delay="0"/>
                                  </p:stCondLst>
                                  <p:iterate type="lt">
                                    <p:tmPct val="4000"/>
                                  </p:iterate>
                                  <p:childTnLst>
                                    <p:set>
                                      <p:cBhvr override="childStyle">
                                        <p:cTn id="6" dur="500" fill="hold"/>
                                        <p:tgtEl>
                                          <p:spTgt spid="2"/>
                                        </p:tgtEl>
                                        <p:attrNameLst>
                                          <p:attrName>style.textDecorationUnderline</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1"/>
          <p:cNvSpPr>
            <a:spLocks noGrp="1"/>
          </p:cNvSpPr>
          <p:nvPr>
            <p:ph type="title"/>
          </p:nvPr>
        </p:nvSpPr>
        <p:spPr/>
        <p:style>
          <a:lnRef idx="1">
            <a:schemeClr val="accent5"/>
          </a:lnRef>
          <a:fillRef idx="2">
            <a:schemeClr val="accent5"/>
          </a:fillRef>
          <a:effectRef idx="1">
            <a:schemeClr val="accent5"/>
          </a:effectRef>
          <a:fontRef idx="minor">
            <a:schemeClr val="dk1"/>
          </a:fontRef>
        </p:style>
        <p:txBody>
          <a:bodyPr/>
          <a:lstStyle/>
          <a:p>
            <a:r>
              <a:rPr lang="tr-TR" b="1" dirty="0" smtClean="0">
                <a:ln w="22225">
                  <a:solidFill>
                    <a:schemeClr val="accent2"/>
                  </a:solidFill>
                  <a:prstDash val="solid"/>
                </a:ln>
                <a:solidFill>
                  <a:schemeClr val="accent2">
                    <a:lumMod val="40000"/>
                    <a:lumOff val="60000"/>
                  </a:schemeClr>
                </a:solidFill>
              </a:rPr>
              <a:t>EK DERS ÜCRET HESAPLAMASI</a:t>
            </a:r>
            <a:endParaRPr lang="tr-TR" b="1" dirty="0">
              <a:ln w="22225">
                <a:solidFill>
                  <a:schemeClr val="accent2"/>
                </a:solidFill>
                <a:prstDash val="solid"/>
              </a:ln>
              <a:solidFill>
                <a:schemeClr val="accent2">
                  <a:lumMod val="40000"/>
                  <a:lumOff val="60000"/>
                </a:schemeClr>
              </a:solidFill>
            </a:endParaRPr>
          </a:p>
        </p:txBody>
      </p:sp>
      <p:graphicFrame>
        <p:nvGraphicFramePr>
          <p:cNvPr id="5" name="İçerik Yer Tutucusu 4"/>
          <p:cNvGraphicFramePr>
            <a:graphicFrameLocks noGrp="1"/>
          </p:cNvGraphicFramePr>
          <p:nvPr>
            <p:ph idx="1"/>
            <p:extLst>
              <p:ext uri="{D42A27DB-BD31-4B8C-83A1-F6EECF244321}">
                <p14:modId xmlns:p14="http://schemas.microsoft.com/office/powerpoint/2010/main" val="2327767673"/>
              </p:ext>
            </p:extLst>
          </p:nvPr>
        </p:nvGraphicFramePr>
        <p:xfrm>
          <a:off x="914402" y="1857377"/>
          <a:ext cx="10439398" cy="3511707"/>
        </p:xfrm>
        <a:graphic>
          <a:graphicData uri="http://schemas.openxmlformats.org/drawingml/2006/table">
            <a:tbl>
              <a:tblPr/>
              <a:tblGrid>
                <a:gridCol w="1389576"/>
                <a:gridCol w="1653417"/>
                <a:gridCol w="985015"/>
                <a:gridCol w="1160910"/>
                <a:gridCol w="883875"/>
                <a:gridCol w="1160910"/>
                <a:gridCol w="883875"/>
                <a:gridCol w="1160910"/>
                <a:gridCol w="1160910"/>
              </a:tblGrid>
              <a:tr h="330139">
                <a:tc gridSpan="9">
                  <a:txBody>
                    <a:bodyPr/>
                    <a:lstStyle/>
                    <a:p>
                      <a:pPr algn="ctr" fontAlgn="ctr"/>
                      <a:r>
                        <a:rPr lang="tr-TR" sz="1600" b="1" i="1" u="none" strike="noStrike" dirty="0">
                          <a:solidFill>
                            <a:srgbClr val="008000"/>
                          </a:solidFill>
                          <a:effectLst/>
                          <a:latin typeface="Times New Roman" panose="02020603050405020304" pitchFamily="18" charset="0"/>
                        </a:rPr>
                        <a:t>EKDERS ÜCRET HESAPLAMASI </a:t>
                      </a:r>
                    </a:p>
                  </a:txBody>
                  <a:tcPr marL="9525" marR="9525" marT="9525" marB="0" anchor="ctr">
                    <a:lnL w="25400" cap="flat" cmpd="dbl" algn="ctr">
                      <a:solidFill>
                        <a:srgbClr val="FF0000"/>
                      </a:solidFill>
                      <a:prstDash val="solid"/>
                      <a:round/>
                      <a:headEnd type="none" w="med" len="med"/>
                      <a:tailEnd type="none" w="med" len="med"/>
                    </a:lnL>
                    <a:lnR w="25400" cap="flat" cmpd="dbl" algn="ctr">
                      <a:solidFill>
                        <a:srgbClr val="FF0000"/>
                      </a:solidFill>
                      <a:prstDash val="solid"/>
                      <a:round/>
                      <a:headEnd type="none" w="med" len="med"/>
                      <a:tailEnd type="none" w="med" len="med"/>
                    </a:lnR>
                    <a:lnT w="25400" cap="flat" cmpd="dbl" algn="ctr">
                      <a:solidFill>
                        <a:srgbClr val="FF0000"/>
                      </a:solidFill>
                      <a:prstDash val="solid"/>
                      <a:round/>
                      <a:headEnd type="none" w="med" len="med"/>
                      <a:tailEnd type="none" w="med" len="med"/>
                    </a:lnT>
                    <a:lnB w="25400" cap="flat" cmpd="dbl" algn="ctr">
                      <a:solidFill>
                        <a:srgbClr val="FF0000"/>
                      </a:solidFill>
                      <a:prstDash val="solid"/>
                      <a:round/>
                      <a:headEnd type="none" w="med" len="med"/>
                      <a:tailEnd type="none" w="med" len="med"/>
                    </a:lnB>
                    <a:solidFill>
                      <a:srgbClr val="FFFFFF"/>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r h="1222740">
                <a:tc>
                  <a:txBody>
                    <a:bodyPr/>
                    <a:lstStyle/>
                    <a:p>
                      <a:pPr algn="ctr" fontAlgn="ctr"/>
                      <a:r>
                        <a:rPr lang="tr-TR" sz="1200" b="0" i="0" u="none" strike="noStrike">
                          <a:solidFill>
                            <a:srgbClr val="FF0000"/>
                          </a:solidFill>
                          <a:effectLst/>
                          <a:latin typeface="Verdana" panose="020B0604030504040204" pitchFamily="34" charset="0"/>
                        </a:rPr>
                        <a:t>Ek Ders</a:t>
                      </a:r>
                      <a:br>
                        <a:rPr lang="tr-TR" sz="1200" b="0" i="0" u="none" strike="noStrike">
                          <a:solidFill>
                            <a:srgbClr val="FF0000"/>
                          </a:solidFill>
                          <a:effectLst/>
                          <a:latin typeface="Verdana" panose="020B0604030504040204" pitchFamily="34" charset="0"/>
                        </a:rPr>
                      </a:br>
                      <a:r>
                        <a:rPr lang="tr-TR" sz="1200" b="0" i="0" u="none" strike="noStrike">
                          <a:solidFill>
                            <a:srgbClr val="FF0000"/>
                          </a:solidFill>
                          <a:effectLst/>
                          <a:latin typeface="Verdana" panose="020B0604030504040204" pitchFamily="34" charset="0"/>
                        </a:rPr>
                        <a:t>Şekli</a:t>
                      </a:r>
                    </a:p>
                  </a:txBody>
                  <a:tcPr marL="9525" marR="9525" marT="9525" marB="0" anchor="ctr">
                    <a:lnL w="25400" cap="flat" cmpd="dbl" algn="ctr">
                      <a:solidFill>
                        <a:srgbClr val="FF0000"/>
                      </a:solidFill>
                      <a:prstDash val="solid"/>
                      <a:round/>
                      <a:headEnd type="none" w="med" len="med"/>
                      <a:tailEnd type="none" w="med" len="med"/>
                    </a:lnL>
                    <a:lnR w="6350" cap="flat" cmpd="sng" algn="ctr">
                      <a:solidFill>
                        <a:srgbClr val="0000FF"/>
                      </a:solidFill>
                      <a:prstDash val="solid"/>
                      <a:round/>
                      <a:headEnd type="none" w="med" len="med"/>
                      <a:tailEnd type="none" w="med" len="med"/>
                    </a:lnR>
                    <a:lnT w="25400" cap="flat" cmpd="dbl" algn="ctr">
                      <a:solidFill>
                        <a:srgbClr val="FF0000"/>
                      </a:solidFill>
                      <a:prstDash val="solid"/>
                      <a:round/>
                      <a:headEnd type="none" w="med" len="med"/>
                      <a:tailEnd type="none" w="med" len="med"/>
                    </a:lnT>
                    <a:lnB w="25400" cap="flat" cmpd="dbl" algn="ctr">
                      <a:solidFill>
                        <a:srgbClr val="FF0000"/>
                      </a:solidFill>
                      <a:prstDash val="solid"/>
                      <a:round/>
                      <a:headEnd type="none" w="med" len="med"/>
                      <a:tailEnd type="none" w="med" len="med"/>
                    </a:lnB>
                    <a:solidFill>
                      <a:srgbClr val="FFFFFF"/>
                    </a:solidFill>
                  </a:tcPr>
                </a:tc>
                <a:tc>
                  <a:txBody>
                    <a:bodyPr/>
                    <a:lstStyle/>
                    <a:p>
                      <a:pPr algn="ctr" fontAlgn="ctr"/>
                      <a:r>
                        <a:rPr lang="tr-TR" sz="1200" b="0" i="0" u="none" strike="noStrike" dirty="0">
                          <a:solidFill>
                            <a:srgbClr val="FF0000"/>
                          </a:solidFill>
                          <a:effectLst/>
                          <a:latin typeface="Verdana" panose="020B0604030504040204" pitchFamily="34" charset="0"/>
                        </a:rPr>
                        <a:t>Maaş Katsayısını</a:t>
                      </a:r>
                      <a:br>
                        <a:rPr lang="tr-TR" sz="1200" b="0" i="0" u="none" strike="noStrike" dirty="0">
                          <a:solidFill>
                            <a:srgbClr val="FF0000"/>
                          </a:solidFill>
                          <a:effectLst/>
                          <a:latin typeface="Verdana" panose="020B0604030504040204" pitchFamily="34" charset="0"/>
                        </a:rPr>
                      </a:br>
                      <a:r>
                        <a:rPr lang="tr-TR" sz="1200" b="0" i="0" u="none" strike="noStrike" dirty="0">
                          <a:solidFill>
                            <a:srgbClr val="FF0000"/>
                          </a:solidFill>
                          <a:effectLst/>
                          <a:latin typeface="Verdana" panose="020B0604030504040204" pitchFamily="34" charset="0"/>
                        </a:rPr>
                        <a:t>Yazınız</a:t>
                      </a:r>
                    </a:p>
                  </a:txBody>
                  <a:tcPr marL="9525" marR="9525" marT="9525" marB="0" anchor="ctr">
                    <a:lnL w="6350" cap="flat" cmpd="sng" algn="ctr">
                      <a:solidFill>
                        <a:srgbClr val="0000FF"/>
                      </a:solidFill>
                      <a:prstDash val="solid"/>
                      <a:round/>
                      <a:headEnd type="none" w="med" len="med"/>
                      <a:tailEnd type="none" w="med" len="med"/>
                    </a:lnL>
                    <a:lnR w="6350" cap="flat" cmpd="sng" algn="ctr">
                      <a:solidFill>
                        <a:srgbClr val="0000FF"/>
                      </a:solidFill>
                      <a:prstDash val="solid"/>
                      <a:round/>
                      <a:headEnd type="none" w="med" len="med"/>
                      <a:tailEnd type="none" w="med" len="med"/>
                    </a:lnR>
                    <a:lnT w="25400" cap="flat" cmpd="dbl" algn="ctr">
                      <a:solidFill>
                        <a:srgbClr val="FF0000"/>
                      </a:solidFill>
                      <a:prstDash val="solid"/>
                      <a:round/>
                      <a:headEnd type="none" w="med" len="med"/>
                      <a:tailEnd type="none" w="med" len="med"/>
                    </a:lnT>
                    <a:lnB w="25400" cap="flat" cmpd="dbl" algn="ctr">
                      <a:solidFill>
                        <a:srgbClr val="FF0000"/>
                      </a:solidFill>
                      <a:prstDash val="solid"/>
                      <a:round/>
                      <a:headEnd type="none" w="med" len="med"/>
                      <a:tailEnd type="none" w="med" len="med"/>
                    </a:lnB>
                    <a:solidFill>
                      <a:srgbClr val="FFFFFF"/>
                    </a:solidFill>
                  </a:tcPr>
                </a:tc>
                <a:tc>
                  <a:txBody>
                    <a:bodyPr/>
                    <a:lstStyle/>
                    <a:p>
                      <a:pPr algn="ctr" fontAlgn="ctr"/>
                      <a:r>
                        <a:rPr lang="tr-TR" sz="1200" b="0" i="0" u="none" strike="noStrike">
                          <a:solidFill>
                            <a:srgbClr val="FF0000"/>
                          </a:solidFill>
                          <a:effectLst/>
                          <a:latin typeface="Verdana" panose="020B0604030504040204" pitchFamily="34" charset="0"/>
                        </a:rPr>
                        <a:t>Ekders Saat Sayınızı yazınız</a:t>
                      </a:r>
                    </a:p>
                  </a:txBody>
                  <a:tcPr marL="9525" marR="9525" marT="9525" marB="0" anchor="ctr">
                    <a:lnL w="6350" cap="flat" cmpd="sng" algn="ctr">
                      <a:solidFill>
                        <a:srgbClr val="0000FF"/>
                      </a:solidFill>
                      <a:prstDash val="solid"/>
                      <a:round/>
                      <a:headEnd type="none" w="med" len="med"/>
                      <a:tailEnd type="none" w="med" len="med"/>
                    </a:lnL>
                    <a:lnR w="6350" cap="flat" cmpd="sng" algn="ctr">
                      <a:solidFill>
                        <a:srgbClr val="0000FF"/>
                      </a:solidFill>
                      <a:prstDash val="solid"/>
                      <a:round/>
                      <a:headEnd type="none" w="med" len="med"/>
                      <a:tailEnd type="none" w="med" len="med"/>
                    </a:lnR>
                    <a:lnT w="25400" cap="flat" cmpd="dbl" algn="ctr">
                      <a:solidFill>
                        <a:srgbClr val="FF0000"/>
                      </a:solidFill>
                      <a:prstDash val="solid"/>
                      <a:round/>
                      <a:headEnd type="none" w="med" len="med"/>
                      <a:tailEnd type="none" w="med" len="med"/>
                    </a:lnT>
                    <a:lnB w="25400" cap="flat" cmpd="dbl" algn="ctr">
                      <a:solidFill>
                        <a:srgbClr val="FF0000"/>
                      </a:solidFill>
                      <a:prstDash val="solid"/>
                      <a:round/>
                      <a:headEnd type="none" w="med" len="med"/>
                      <a:tailEnd type="none" w="med" len="med"/>
                    </a:lnB>
                    <a:solidFill>
                      <a:srgbClr val="FFFFFF"/>
                    </a:solidFill>
                  </a:tcPr>
                </a:tc>
                <a:tc>
                  <a:txBody>
                    <a:bodyPr/>
                    <a:lstStyle/>
                    <a:p>
                      <a:pPr algn="ctr" fontAlgn="ctr"/>
                      <a:r>
                        <a:rPr lang="tr-TR" sz="1200" b="0" i="0" u="none" strike="noStrike">
                          <a:solidFill>
                            <a:srgbClr val="FF0000"/>
                          </a:solidFill>
                          <a:effectLst/>
                          <a:latin typeface="Verdana" panose="020B0604030504040204" pitchFamily="34" charset="0"/>
                        </a:rPr>
                        <a:t>Tahakkuk Toplamı</a:t>
                      </a:r>
                    </a:p>
                  </a:txBody>
                  <a:tcPr marL="9525" marR="9525" marT="9525" marB="0" anchor="ctr">
                    <a:lnL w="6350" cap="flat" cmpd="sng" algn="ctr">
                      <a:solidFill>
                        <a:srgbClr val="0000FF"/>
                      </a:solidFill>
                      <a:prstDash val="solid"/>
                      <a:round/>
                      <a:headEnd type="none" w="med" len="med"/>
                      <a:tailEnd type="none" w="med" len="med"/>
                    </a:lnL>
                    <a:lnR w="6350" cap="flat" cmpd="sng" algn="ctr">
                      <a:solidFill>
                        <a:srgbClr val="0000FF"/>
                      </a:solidFill>
                      <a:prstDash val="solid"/>
                      <a:round/>
                      <a:headEnd type="none" w="med" len="med"/>
                      <a:tailEnd type="none" w="med" len="med"/>
                    </a:lnR>
                    <a:lnT w="25400" cap="flat" cmpd="dbl" algn="ctr">
                      <a:solidFill>
                        <a:srgbClr val="FF0000"/>
                      </a:solidFill>
                      <a:prstDash val="solid"/>
                      <a:round/>
                      <a:headEnd type="none" w="med" len="med"/>
                      <a:tailEnd type="none" w="med" len="med"/>
                    </a:lnT>
                    <a:lnB w="25400" cap="flat" cmpd="dbl" algn="ctr">
                      <a:solidFill>
                        <a:srgbClr val="FF0000"/>
                      </a:solidFill>
                      <a:prstDash val="solid"/>
                      <a:round/>
                      <a:headEnd type="none" w="med" len="med"/>
                      <a:tailEnd type="none" w="med" len="med"/>
                    </a:lnB>
                    <a:solidFill>
                      <a:srgbClr val="FFFFFF"/>
                    </a:solidFill>
                  </a:tcPr>
                </a:tc>
                <a:tc>
                  <a:txBody>
                    <a:bodyPr/>
                    <a:lstStyle/>
                    <a:p>
                      <a:pPr algn="ctr" fontAlgn="ctr"/>
                      <a:r>
                        <a:rPr lang="tr-TR" sz="1200" b="0" i="0" u="none" strike="noStrike">
                          <a:solidFill>
                            <a:srgbClr val="FF0000"/>
                          </a:solidFill>
                          <a:effectLst/>
                          <a:latin typeface="Verdana" panose="020B0604030504040204" pitchFamily="34" charset="0"/>
                        </a:rPr>
                        <a:t>Vergi Oranını Yazınız </a:t>
                      </a:r>
                    </a:p>
                  </a:txBody>
                  <a:tcPr marL="9525" marR="9525" marT="9525" marB="0" anchor="ctr">
                    <a:lnL w="6350" cap="flat" cmpd="sng" algn="ctr">
                      <a:solidFill>
                        <a:srgbClr val="0000FF"/>
                      </a:solidFill>
                      <a:prstDash val="solid"/>
                      <a:round/>
                      <a:headEnd type="none" w="med" len="med"/>
                      <a:tailEnd type="none" w="med" len="med"/>
                    </a:lnL>
                    <a:lnR w="6350" cap="flat" cmpd="sng" algn="ctr">
                      <a:solidFill>
                        <a:srgbClr val="0000FF"/>
                      </a:solidFill>
                      <a:prstDash val="solid"/>
                      <a:round/>
                      <a:headEnd type="none" w="med" len="med"/>
                      <a:tailEnd type="none" w="med" len="med"/>
                    </a:lnR>
                    <a:lnT w="25400" cap="flat" cmpd="dbl" algn="ctr">
                      <a:solidFill>
                        <a:srgbClr val="FF0000"/>
                      </a:solidFill>
                      <a:prstDash val="solid"/>
                      <a:round/>
                      <a:headEnd type="none" w="med" len="med"/>
                      <a:tailEnd type="none" w="med" len="med"/>
                    </a:lnT>
                    <a:lnB w="25400" cap="flat" cmpd="dbl" algn="ctr">
                      <a:solidFill>
                        <a:srgbClr val="FF0000"/>
                      </a:solidFill>
                      <a:prstDash val="solid"/>
                      <a:round/>
                      <a:headEnd type="none" w="med" len="med"/>
                      <a:tailEnd type="none" w="med" len="med"/>
                    </a:lnB>
                    <a:solidFill>
                      <a:srgbClr val="FFFFFF"/>
                    </a:solidFill>
                  </a:tcPr>
                </a:tc>
                <a:tc>
                  <a:txBody>
                    <a:bodyPr/>
                    <a:lstStyle/>
                    <a:p>
                      <a:pPr algn="ctr" fontAlgn="ctr"/>
                      <a:r>
                        <a:rPr lang="tr-TR" sz="1200" b="0" i="0" u="none" strike="noStrike">
                          <a:solidFill>
                            <a:srgbClr val="FF0000"/>
                          </a:solidFill>
                          <a:effectLst/>
                          <a:latin typeface="Verdana" panose="020B0604030504040204" pitchFamily="34" charset="0"/>
                        </a:rPr>
                        <a:t>Gelir Vergisi</a:t>
                      </a:r>
                    </a:p>
                  </a:txBody>
                  <a:tcPr marL="9525" marR="9525" marT="9525" marB="0" anchor="ctr">
                    <a:lnL w="6350" cap="flat" cmpd="sng" algn="ctr">
                      <a:solidFill>
                        <a:srgbClr val="0000FF"/>
                      </a:solidFill>
                      <a:prstDash val="solid"/>
                      <a:round/>
                      <a:headEnd type="none" w="med" len="med"/>
                      <a:tailEnd type="none" w="med" len="med"/>
                    </a:lnL>
                    <a:lnR w="6350" cap="flat" cmpd="sng" algn="ctr">
                      <a:solidFill>
                        <a:srgbClr val="0000FF"/>
                      </a:solidFill>
                      <a:prstDash val="solid"/>
                      <a:round/>
                      <a:headEnd type="none" w="med" len="med"/>
                      <a:tailEnd type="none" w="med" len="med"/>
                    </a:lnR>
                    <a:lnT w="25400" cap="flat" cmpd="dbl" algn="ctr">
                      <a:solidFill>
                        <a:srgbClr val="FF0000"/>
                      </a:solidFill>
                      <a:prstDash val="solid"/>
                      <a:round/>
                      <a:headEnd type="none" w="med" len="med"/>
                      <a:tailEnd type="none" w="med" len="med"/>
                    </a:lnT>
                    <a:lnB w="25400" cap="flat" cmpd="dbl" algn="ctr">
                      <a:solidFill>
                        <a:srgbClr val="FF0000"/>
                      </a:solidFill>
                      <a:prstDash val="solid"/>
                      <a:round/>
                      <a:headEnd type="none" w="med" len="med"/>
                      <a:tailEnd type="none" w="med" len="med"/>
                    </a:lnB>
                    <a:solidFill>
                      <a:srgbClr val="FFFFFF"/>
                    </a:solidFill>
                  </a:tcPr>
                </a:tc>
                <a:tc>
                  <a:txBody>
                    <a:bodyPr/>
                    <a:lstStyle/>
                    <a:p>
                      <a:pPr algn="ctr" fontAlgn="ctr"/>
                      <a:r>
                        <a:rPr lang="tr-TR" sz="1200" b="0" i="0" u="none" strike="noStrike">
                          <a:solidFill>
                            <a:srgbClr val="FF0000"/>
                          </a:solidFill>
                          <a:effectLst/>
                          <a:latin typeface="Verdana" panose="020B0604030504040204" pitchFamily="34" charset="0"/>
                        </a:rPr>
                        <a:t>Damga Vergisi</a:t>
                      </a:r>
                    </a:p>
                  </a:txBody>
                  <a:tcPr marL="9525" marR="9525" marT="9525" marB="0" anchor="ctr">
                    <a:lnL w="6350" cap="flat" cmpd="sng" algn="ctr">
                      <a:solidFill>
                        <a:srgbClr val="0000FF"/>
                      </a:solidFill>
                      <a:prstDash val="solid"/>
                      <a:round/>
                      <a:headEnd type="none" w="med" len="med"/>
                      <a:tailEnd type="none" w="med" len="med"/>
                    </a:lnL>
                    <a:lnR w="6350" cap="flat" cmpd="sng" algn="ctr">
                      <a:solidFill>
                        <a:srgbClr val="0000FF"/>
                      </a:solidFill>
                      <a:prstDash val="solid"/>
                      <a:round/>
                      <a:headEnd type="none" w="med" len="med"/>
                      <a:tailEnd type="none" w="med" len="med"/>
                    </a:lnR>
                    <a:lnT w="25400" cap="flat" cmpd="dbl" algn="ctr">
                      <a:solidFill>
                        <a:srgbClr val="FF0000"/>
                      </a:solidFill>
                      <a:prstDash val="solid"/>
                      <a:round/>
                      <a:headEnd type="none" w="med" len="med"/>
                      <a:tailEnd type="none" w="med" len="med"/>
                    </a:lnT>
                    <a:lnB w="25400" cap="flat" cmpd="dbl" algn="ctr">
                      <a:solidFill>
                        <a:srgbClr val="FF0000"/>
                      </a:solidFill>
                      <a:prstDash val="solid"/>
                      <a:round/>
                      <a:headEnd type="none" w="med" len="med"/>
                      <a:tailEnd type="none" w="med" len="med"/>
                    </a:lnB>
                    <a:solidFill>
                      <a:srgbClr val="FFFFFF"/>
                    </a:solidFill>
                  </a:tcPr>
                </a:tc>
                <a:tc>
                  <a:txBody>
                    <a:bodyPr/>
                    <a:lstStyle/>
                    <a:p>
                      <a:pPr algn="ctr" fontAlgn="ctr"/>
                      <a:r>
                        <a:rPr lang="tr-TR" sz="1200" b="0" i="0" u="none" strike="noStrike">
                          <a:solidFill>
                            <a:srgbClr val="FF0000"/>
                          </a:solidFill>
                          <a:effectLst/>
                          <a:latin typeface="Verdana" panose="020B0604030504040204" pitchFamily="34" charset="0"/>
                        </a:rPr>
                        <a:t>Kesinti Toplamı</a:t>
                      </a:r>
                    </a:p>
                  </a:txBody>
                  <a:tcPr marL="9525" marR="9525" marT="9525" marB="0" anchor="ctr">
                    <a:lnL w="6350" cap="flat" cmpd="sng" algn="ctr">
                      <a:solidFill>
                        <a:srgbClr val="0000FF"/>
                      </a:solidFill>
                      <a:prstDash val="solid"/>
                      <a:round/>
                      <a:headEnd type="none" w="med" len="med"/>
                      <a:tailEnd type="none" w="med" len="med"/>
                    </a:lnL>
                    <a:lnR w="6350" cap="flat" cmpd="sng" algn="ctr">
                      <a:solidFill>
                        <a:srgbClr val="0000FF"/>
                      </a:solidFill>
                      <a:prstDash val="solid"/>
                      <a:round/>
                      <a:headEnd type="none" w="med" len="med"/>
                      <a:tailEnd type="none" w="med" len="med"/>
                    </a:lnR>
                    <a:lnT w="25400" cap="flat" cmpd="dbl" algn="ctr">
                      <a:solidFill>
                        <a:srgbClr val="FF0000"/>
                      </a:solidFill>
                      <a:prstDash val="solid"/>
                      <a:round/>
                      <a:headEnd type="none" w="med" len="med"/>
                      <a:tailEnd type="none" w="med" len="med"/>
                    </a:lnT>
                    <a:lnB w="25400" cap="flat" cmpd="dbl" algn="ctr">
                      <a:solidFill>
                        <a:srgbClr val="FF0000"/>
                      </a:solidFill>
                      <a:prstDash val="solid"/>
                      <a:round/>
                      <a:headEnd type="none" w="med" len="med"/>
                      <a:tailEnd type="none" w="med" len="med"/>
                    </a:lnB>
                    <a:solidFill>
                      <a:srgbClr val="FFFFFF"/>
                    </a:solidFill>
                  </a:tcPr>
                </a:tc>
                <a:tc>
                  <a:txBody>
                    <a:bodyPr/>
                    <a:lstStyle/>
                    <a:p>
                      <a:pPr algn="ctr" fontAlgn="ctr"/>
                      <a:r>
                        <a:rPr lang="tr-TR" sz="1200" b="0" i="0" u="none" strike="noStrike">
                          <a:solidFill>
                            <a:srgbClr val="FF0000"/>
                          </a:solidFill>
                          <a:effectLst/>
                          <a:latin typeface="Verdana" panose="020B0604030504040204" pitchFamily="34" charset="0"/>
                        </a:rPr>
                        <a:t>Net Ele Geçen</a:t>
                      </a:r>
                    </a:p>
                  </a:txBody>
                  <a:tcPr marL="9525" marR="9525" marT="9525" marB="0" anchor="ctr">
                    <a:lnL w="6350" cap="flat" cmpd="sng" algn="ctr">
                      <a:solidFill>
                        <a:srgbClr val="0000FF"/>
                      </a:solidFill>
                      <a:prstDash val="solid"/>
                      <a:round/>
                      <a:headEnd type="none" w="med" len="med"/>
                      <a:tailEnd type="none" w="med" len="med"/>
                    </a:lnL>
                    <a:lnR w="25400" cap="flat" cmpd="dbl" algn="ctr">
                      <a:solidFill>
                        <a:srgbClr val="FF0000"/>
                      </a:solidFill>
                      <a:prstDash val="solid"/>
                      <a:round/>
                      <a:headEnd type="none" w="med" len="med"/>
                      <a:tailEnd type="none" w="med" len="med"/>
                    </a:lnR>
                    <a:lnT w="25400" cap="flat" cmpd="dbl" algn="ctr">
                      <a:solidFill>
                        <a:srgbClr val="FF0000"/>
                      </a:solidFill>
                      <a:prstDash val="solid"/>
                      <a:round/>
                      <a:headEnd type="none" w="med" len="med"/>
                      <a:tailEnd type="none" w="med" len="med"/>
                    </a:lnT>
                    <a:lnB w="25400" cap="flat" cmpd="dbl" algn="ctr">
                      <a:solidFill>
                        <a:srgbClr val="FF0000"/>
                      </a:solidFill>
                      <a:prstDash val="solid"/>
                      <a:round/>
                      <a:headEnd type="none" w="med" len="med"/>
                      <a:tailEnd type="none" w="med" len="med"/>
                    </a:lnB>
                    <a:solidFill>
                      <a:srgbClr val="FFFFFF"/>
                    </a:solidFill>
                  </a:tcPr>
                </a:tc>
              </a:tr>
              <a:tr h="246993">
                <a:tc>
                  <a:txBody>
                    <a:bodyPr/>
                    <a:lstStyle/>
                    <a:p>
                      <a:pPr algn="ctr" fontAlgn="ctr"/>
                      <a:r>
                        <a:rPr lang="tr-TR" sz="1200" b="1" i="0" u="none" strike="noStrike">
                          <a:solidFill>
                            <a:srgbClr val="C0C0C0"/>
                          </a:solidFill>
                          <a:effectLst/>
                          <a:latin typeface="Verdana" panose="020B0604030504040204" pitchFamily="34" charset="0"/>
                        </a:rPr>
                        <a:t> </a:t>
                      </a:r>
                    </a:p>
                  </a:txBody>
                  <a:tcPr marL="9525" marR="9525" marT="9525" marB="0" anchor="ctr">
                    <a:lnL>
                      <a:noFill/>
                    </a:lnL>
                    <a:lnR>
                      <a:noFill/>
                    </a:lnR>
                    <a:lnT w="25400" cap="flat" cmpd="dbl" algn="ctr">
                      <a:solidFill>
                        <a:srgbClr val="FF0000"/>
                      </a:solidFill>
                      <a:prstDash val="solid"/>
                      <a:round/>
                      <a:headEnd type="none" w="med" len="med"/>
                      <a:tailEnd type="none" w="med" len="med"/>
                    </a:lnT>
                    <a:lnB w="25400" cap="flat" cmpd="dbl" algn="ctr">
                      <a:solidFill>
                        <a:srgbClr val="0000FF"/>
                      </a:solidFill>
                      <a:prstDash val="solid"/>
                      <a:round/>
                      <a:headEnd type="none" w="med" len="med"/>
                      <a:tailEnd type="none" w="med" len="med"/>
                    </a:lnB>
                    <a:solidFill>
                      <a:srgbClr val="FFFFFF"/>
                    </a:solidFill>
                  </a:tcPr>
                </a:tc>
                <a:tc>
                  <a:txBody>
                    <a:bodyPr/>
                    <a:lstStyle/>
                    <a:p>
                      <a:pPr algn="ctr" fontAlgn="ctr"/>
                      <a:r>
                        <a:rPr lang="tr-TR" sz="1200" b="1" i="0" u="none" strike="noStrike">
                          <a:solidFill>
                            <a:srgbClr val="C0C0C0"/>
                          </a:solidFill>
                          <a:effectLst/>
                          <a:latin typeface="Verdana" panose="020B0604030504040204" pitchFamily="34" charset="0"/>
                        </a:rPr>
                        <a:t> </a:t>
                      </a:r>
                    </a:p>
                  </a:txBody>
                  <a:tcPr marL="9525" marR="9525" marT="9525" marB="0" anchor="ctr">
                    <a:lnL>
                      <a:noFill/>
                    </a:lnL>
                    <a:lnR>
                      <a:noFill/>
                    </a:lnR>
                    <a:lnT w="25400" cap="flat" cmpd="dbl" algn="ctr">
                      <a:solidFill>
                        <a:srgbClr val="FF0000"/>
                      </a:solidFill>
                      <a:prstDash val="solid"/>
                      <a:round/>
                      <a:headEnd type="none" w="med" len="med"/>
                      <a:tailEnd type="none" w="med" len="med"/>
                    </a:lnT>
                    <a:lnB w="25400" cap="flat" cmpd="dbl" algn="ctr">
                      <a:solidFill>
                        <a:srgbClr val="0000FF"/>
                      </a:solidFill>
                      <a:prstDash val="solid"/>
                      <a:round/>
                      <a:headEnd type="none" w="med" len="med"/>
                      <a:tailEnd type="none" w="med" len="med"/>
                    </a:lnB>
                    <a:solidFill>
                      <a:srgbClr val="FFFFFF"/>
                    </a:solidFill>
                  </a:tcPr>
                </a:tc>
                <a:tc>
                  <a:txBody>
                    <a:bodyPr/>
                    <a:lstStyle/>
                    <a:p>
                      <a:pPr algn="ctr" fontAlgn="ctr"/>
                      <a:r>
                        <a:rPr lang="tr-TR" sz="1200" b="1" i="0" u="none" strike="noStrike">
                          <a:solidFill>
                            <a:srgbClr val="0000FF"/>
                          </a:solidFill>
                          <a:effectLst/>
                          <a:latin typeface="Verdana" panose="020B0604030504040204" pitchFamily="34" charset="0"/>
                        </a:rPr>
                        <a:t> </a:t>
                      </a:r>
                    </a:p>
                  </a:txBody>
                  <a:tcPr marL="9525" marR="9525" marT="9525" marB="0" anchor="ctr">
                    <a:lnL>
                      <a:noFill/>
                    </a:lnL>
                    <a:lnR>
                      <a:noFill/>
                    </a:lnR>
                    <a:lnT w="25400" cap="flat" cmpd="dbl" algn="ctr">
                      <a:solidFill>
                        <a:srgbClr val="FF0000"/>
                      </a:solidFill>
                      <a:prstDash val="solid"/>
                      <a:round/>
                      <a:headEnd type="none" w="med" len="med"/>
                      <a:tailEnd type="none" w="med" len="med"/>
                    </a:lnT>
                    <a:lnB w="25400" cap="flat" cmpd="dbl" algn="ctr">
                      <a:solidFill>
                        <a:srgbClr val="0000FF"/>
                      </a:solidFill>
                      <a:prstDash val="solid"/>
                      <a:round/>
                      <a:headEnd type="none" w="med" len="med"/>
                      <a:tailEnd type="none" w="med" len="med"/>
                    </a:lnB>
                    <a:solidFill>
                      <a:srgbClr val="FFFFFF"/>
                    </a:solidFill>
                  </a:tcPr>
                </a:tc>
                <a:tc>
                  <a:txBody>
                    <a:bodyPr/>
                    <a:lstStyle/>
                    <a:p>
                      <a:pPr algn="ctr" fontAlgn="ctr"/>
                      <a:r>
                        <a:rPr lang="tr-TR" sz="1200" b="1" i="0" u="none" strike="noStrike">
                          <a:solidFill>
                            <a:srgbClr val="C0C0C0"/>
                          </a:solidFill>
                          <a:effectLst/>
                          <a:latin typeface="Verdana" panose="020B0604030504040204" pitchFamily="34" charset="0"/>
                        </a:rPr>
                        <a:t> </a:t>
                      </a:r>
                    </a:p>
                  </a:txBody>
                  <a:tcPr marL="9525" marR="9525" marT="9525" marB="0" anchor="ctr">
                    <a:lnL>
                      <a:noFill/>
                    </a:lnL>
                    <a:lnR>
                      <a:noFill/>
                    </a:lnR>
                    <a:lnT w="25400" cap="flat" cmpd="dbl" algn="ctr">
                      <a:solidFill>
                        <a:srgbClr val="FF0000"/>
                      </a:solidFill>
                      <a:prstDash val="solid"/>
                      <a:round/>
                      <a:headEnd type="none" w="med" len="med"/>
                      <a:tailEnd type="none" w="med" len="med"/>
                    </a:lnT>
                    <a:lnB w="25400" cap="flat" cmpd="dbl" algn="ctr">
                      <a:solidFill>
                        <a:srgbClr val="0000FF"/>
                      </a:solidFill>
                      <a:prstDash val="solid"/>
                      <a:round/>
                      <a:headEnd type="none" w="med" len="med"/>
                      <a:tailEnd type="none" w="med" len="med"/>
                    </a:lnB>
                    <a:solidFill>
                      <a:srgbClr val="FFFFFF"/>
                    </a:solidFill>
                  </a:tcPr>
                </a:tc>
                <a:tc>
                  <a:txBody>
                    <a:bodyPr/>
                    <a:lstStyle/>
                    <a:p>
                      <a:pPr algn="ctr" fontAlgn="ctr"/>
                      <a:r>
                        <a:rPr lang="tr-TR" sz="1200" b="1" i="0" u="none" strike="noStrike">
                          <a:solidFill>
                            <a:srgbClr val="0000FF"/>
                          </a:solidFill>
                          <a:effectLst/>
                          <a:latin typeface="Verdana" panose="020B0604030504040204" pitchFamily="34" charset="0"/>
                        </a:rPr>
                        <a:t> </a:t>
                      </a:r>
                    </a:p>
                  </a:txBody>
                  <a:tcPr marL="9525" marR="9525" marT="9525" marB="0" anchor="ctr">
                    <a:lnL>
                      <a:noFill/>
                    </a:lnL>
                    <a:lnR>
                      <a:noFill/>
                    </a:lnR>
                    <a:lnT w="25400" cap="flat" cmpd="dbl" algn="ctr">
                      <a:solidFill>
                        <a:srgbClr val="FF0000"/>
                      </a:solidFill>
                      <a:prstDash val="solid"/>
                      <a:round/>
                      <a:headEnd type="none" w="med" len="med"/>
                      <a:tailEnd type="none" w="med" len="med"/>
                    </a:lnT>
                    <a:lnB w="25400" cap="flat" cmpd="dbl" algn="ctr">
                      <a:solidFill>
                        <a:srgbClr val="0000FF"/>
                      </a:solidFill>
                      <a:prstDash val="solid"/>
                      <a:round/>
                      <a:headEnd type="none" w="med" len="med"/>
                      <a:tailEnd type="none" w="med" len="med"/>
                    </a:lnB>
                    <a:solidFill>
                      <a:srgbClr val="FFFFFF"/>
                    </a:solidFill>
                  </a:tcPr>
                </a:tc>
                <a:tc>
                  <a:txBody>
                    <a:bodyPr/>
                    <a:lstStyle/>
                    <a:p>
                      <a:pPr algn="ctr" fontAlgn="ctr"/>
                      <a:r>
                        <a:rPr lang="tr-TR" sz="1200" b="1" i="0" u="none" strike="noStrike">
                          <a:solidFill>
                            <a:srgbClr val="C0C0C0"/>
                          </a:solidFill>
                          <a:effectLst/>
                          <a:latin typeface="Verdana" panose="020B0604030504040204" pitchFamily="34" charset="0"/>
                        </a:rPr>
                        <a:t> </a:t>
                      </a:r>
                    </a:p>
                  </a:txBody>
                  <a:tcPr marL="9525" marR="9525" marT="9525" marB="0" anchor="ctr">
                    <a:lnL>
                      <a:noFill/>
                    </a:lnL>
                    <a:lnR>
                      <a:noFill/>
                    </a:lnR>
                    <a:lnT w="25400" cap="flat" cmpd="dbl" algn="ctr">
                      <a:solidFill>
                        <a:srgbClr val="FF0000"/>
                      </a:solidFill>
                      <a:prstDash val="solid"/>
                      <a:round/>
                      <a:headEnd type="none" w="med" len="med"/>
                      <a:tailEnd type="none" w="med" len="med"/>
                    </a:lnT>
                    <a:lnB w="25400" cap="flat" cmpd="dbl" algn="ctr">
                      <a:solidFill>
                        <a:srgbClr val="0000FF"/>
                      </a:solidFill>
                      <a:prstDash val="solid"/>
                      <a:round/>
                      <a:headEnd type="none" w="med" len="med"/>
                      <a:tailEnd type="none" w="med" len="med"/>
                    </a:lnB>
                    <a:solidFill>
                      <a:srgbClr val="FFFFFF"/>
                    </a:solidFill>
                  </a:tcPr>
                </a:tc>
                <a:tc>
                  <a:txBody>
                    <a:bodyPr/>
                    <a:lstStyle/>
                    <a:p>
                      <a:pPr algn="ctr" fontAlgn="ctr"/>
                      <a:r>
                        <a:rPr lang="tr-TR" sz="1200" b="1" i="0" u="none" strike="noStrike">
                          <a:solidFill>
                            <a:srgbClr val="C0C0C0"/>
                          </a:solidFill>
                          <a:effectLst/>
                          <a:latin typeface="Verdana" panose="020B0604030504040204" pitchFamily="34" charset="0"/>
                        </a:rPr>
                        <a:t> </a:t>
                      </a:r>
                    </a:p>
                  </a:txBody>
                  <a:tcPr marL="9525" marR="9525" marT="9525" marB="0" anchor="ctr">
                    <a:lnL>
                      <a:noFill/>
                    </a:lnL>
                    <a:lnR>
                      <a:noFill/>
                    </a:lnR>
                    <a:lnT w="25400" cap="flat" cmpd="dbl" algn="ctr">
                      <a:solidFill>
                        <a:srgbClr val="FF0000"/>
                      </a:solidFill>
                      <a:prstDash val="solid"/>
                      <a:round/>
                      <a:headEnd type="none" w="med" len="med"/>
                      <a:tailEnd type="none" w="med" len="med"/>
                    </a:lnT>
                    <a:lnB w="25400" cap="flat" cmpd="dbl" algn="ctr">
                      <a:solidFill>
                        <a:srgbClr val="0000FF"/>
                      </a:solidFill>
                      <a:prstDash val="solid"/>
                      <a:round/>
                      <a:headEnd type="none" w="med" len="med"/>
                      <a:tailEnd type="none" w="med" len="med"/>
                    </a:lnB>
                    <a:solidFill>
                      <a:srgbClr val="FFFFFF"/>
                    </a:solidFill>
                  </a:tcPr>
                </a:tc>
                <a:tc>
                  <a:txBody>
                    <a:bodyPr/>
                    <a:lstStyle/>
                    <a:p>
                      <a:pPr algn="ctr" fontAlgn="ctr"/>
                      <a:r>
                        <a:rPr lang="tr-TR" sz="1200" b="1" i="0" u="none" strike="noStrike">
                          <a:solidFill>
                            <a:srgbClr val="C0C0C0"/>
                          </a:solidFill>
                          <a:effectLst/>
                          <a:latin typeface="Verdana" panose="020B0604030504040204" pitchFamily="34" charset="0"/>
                        </a:rPr>
                        <a:t> </a:t>
                      </a:r>
                    </a:p>
                  </a:txBody>
                  <a:tcPr marL="9525" marR="9525" marT="9525" marB="0" anchor="ctr">
                    <a:lnL>
                      <a:noFill/>
                    </a:lnL>
                    <a:lnR>
                      <a:noFill/>
                    </a:lnR>
                    <a:lnT w="25400" cap="flat" cmpd="dbl" algn="ctr">
                      <a:solidFill>
                        <a:srgbClr val="FF0000"/>
                      </a:solidFill>
                      <a:prstDash val="solid"/>
                      <a:round/>
                      <a:headEnd type="none" w="med" len="med"/>
                      <a:tailEnd type="none" w="med" len="med"/>
                    </a:lnT>
                    <a:lnB w="25400" cap="flat" cmpd="dbl" algn="ctr">
                      <a:solidFill>
                        <a:srgbClr val="0000FF"/>
                      </a:solidFill>
                      <a:prstDash val="solid"/>
                      <a:round/>
                      <a:headEnd type="none" w="med" len="med"/>
                      <a:tailEnd type="none" w="med" len="med"/>
                    </a:lnB>
                    <a:solidFill>
                      <a:srgbClr val="FFFFFF"/>
                    </a:solidFill>
                  </a:tcPr>
                </a:tc>
                <a:tc>
                  <a:txBody>
                    <a:bodyPr/>
                    <a:lstStyle/>
                    <a:p>
                      <a:pPr algn="ctr" fontAlgn="ctr"/>
                      <a:r>
                        <a:rPr lang="tr-TR" sz="1200" b="1" i="0" u="none" strike="noStrike" dirty="0">
                          <a:solidFill>
                            <a:srgbClr val="C0C0C0"/>
                          </a:solidFill>
                          <a:effectLst/>
                          <a:latin typeface="Verdana" panose="020B0604030504040204" pitchFamily="34" charset="0"/>
                        </a:rPr>
                        <a:t> </a:t>
                      </a:r>
                    </a:p>
                  </a:txBody>
                  <a:tcPr marL="9525" marR="9525" marT="9525" marB="0" anchor="ctr">
                    <a:lnL>
                      <a:noFill/>
                    </a:lnL>
                    <a:lnR>
                      <a:noFill/>
                    </a:lnR>
                    <a:lnT w="25400" cap="flat" cmpd="dbl" algn="ctr">
                      <a:solidFill>
                        <a:srgbClr val="FF0000"/>
                      </a:solidFill>
                      <a:prstDash val="solid"/>
                      <a:round/>
                      <a:headEnd type="none" w="med" len="med"/>
                      <a:tailEnd type="none" w="med" len="med"/>
                    </a:lnT>
                    <a:lnB w="25400" cap="flat" cmpd="dbl" algn="ctr">
                      <a:solidFill>
                        <a:srgbClr val="0000FF"/>
                      </a:solidFill>
                      <a:prstDash val="solid"/>
                      <a:round/>
                      <a:headEnd type="none" w="med" len="med"/>
                      <a:tailEnd type="none" w="med" len="med"/>
                    </a:lnB>
                    <a:solidFill>
                      <a:srgbClr val="FFFFFF"/>
                    </a:solidFill>
                  </a:tcPr>
                </a:tc>
              </a:tr>
              <a:tr h="293457">
                <a:tc>
                  <a:txBody>
                    <a:bodyPr/>
                    <a:lstStyle/>
                    <a:p>
                      <a:pPr algn="ctr" fontAlgn="ctr"/>
                      <a:r>
                        <a:rPr lang="tr-TR" sz="1200" b="1" i="0" u="none" strike="noStrike">
                          <a:solidFill>
                            <a:srgbClr val="FF0000"/>
                          </a:solidFill>
                          <a:effectLst/>
                          <a:latin typeface="Verdana" panose="020B0604030504040204" pitchFamily="34" charset="0"/>
                        </a:rPr>
                        <a:t>Gece</a:t>
                      </a:r>
                    </a:p>
                  </a:txBody>
                  <a:tcPr marL="9525" marR="9525" marT="9525" marB="0" anchor="ctr">
                    <a:lnL w="25400" cap="flat" cmpd="dbl" algn="ctr">
                      <a:solidFill>
                        <a:srgbClr val="0000FF"/>
                      </a:solidFill>
                      <a:prstDash val="solid"/>
                      <a:round/>
                      <a:headEnd type="none" w="med" len="med"/>
                      <a:tailEnd type="none" w="med" len="med"/>
                    </a:lnL>
                    <a:lnR w="6350" cap="flat" cmpd="sng" algn="ctr">
                      <a:solidFill>
                        <a:srgbClr val="0000FF"/>
                      </a:solidFill>
                      <a:prstDash val="solid"/>
                      <a:round/>
                      <a:headEnd type="none" w="med" len="med"/>
                      <a:tailEnd type="none" w="med" len="med"/>
                    </a:lnR>
                    <a:lnT w="25400" cap="flat" cmpd="dbl" algn="ctr">
                      <a:solidFill>
                        <a:srgbClr val="0000FF"/>
                      </a:solidFill>
                      <a:prstDash val="solid"/>
                      <a:round/>
                      <a:headEnd type="none" w="med" len="med"/>
                      <a:tailEnd type="none" w="med" len="med"/>
                    </a:lnT>
                    <a:lnB w="6350" cap="flat" cmpd="sng" algn="ctr">
                      <a:solidFill>
                        <a:srgbClr val="0000FF"/>
                      </a:solidFill>
                      <a:prstDash val="solid"/>
                      <a:round/>
                      <a:headEnd type="none" w="med" len="med"/>
                      <a:tailEnd type="none" w="med" len="med"/>
                    </a:lnB>
                    <a:solidFill>
                      <a:srgbClr val="FFFFFF"/>
                    </a:solidFill>
                  </a:tcPr>
                </a:tc>
                <a:tc>
                  <a:txBody>
                    <a:bodyPr/>
                    <a:lstStyle/>
                    <a:p>
                      <a:pPr algn="ctr" fontAlgn="ctr"/>
                      <a:r>
                        <a:rPr lang="tr-TR" sz="1400" b="1" i="0" u="none" strike="noStrike">
                          <a:solidFill>
                            <a:srgbClr val="0000FF"/>
                          </a:solidFill>
                          <a:effectLst/>
                          <a:latin typeface="Verdana" panose="020B0604030504040204" pitchFamily="34" charset="0"/>
                        </a:rPr>
                        <a:t>0,154461</a:t>
                      </a:r>
                    </a:p>
                  </a:txBody>
                  <a:tcPr marL="9525" marR="9525" marT="9525" marB="0" anchor="ctr">
                    <a:lnL w="6350" cap="flat" cmpd="sng" algn="ctr">
                      <a:solidFill>
                        <a:srgbClr val="0000FF"/>
                      </a:solidFill>
                      <a:prstDash val="solid"/>
                      <a:round/>
                      <a:headEnd type="none" w="med" len="med"/>
                      <a:tailEnd type="none" w="med" len="med"/>
                    </a:lnL>
                    <a:lnR w="6350" cap="flat" cmpd="sng" algn="ctr">
                      <a:solidFill>
                        <a:srgbClr val="0000FF"/>
                      </a:solidFill>
                      <a:prstDash val="solid"/>
                      <a:round/>
                      <a:headEnd type="none" w="med" len="med"/>
                      <a:tailEnd type="none" w="med" len="med"/>
                    </a:lnR>
                    <a:lnT w="25400" cap="flat" cmpd="dbl" algn="ctr">
                      <a:solidFill>
                        <a:srgbClr val="0000FF"/>
                      </a:solidFill>
                      <a:prstDash val="solid"/>
                      <a:round/>
                      <a:headEnd type="none" w="med" len="med"/>
                      <a:tailEnd type="none" w="med" len="med"/>
                    </a:lnT>
                    <a:lnB w="25400" cap="flat" cmpd="dbl" algn="ctr">
                      <a:solidFill>
                        <a:srgbClr val="0000FF"/>
                      </a:solidFill>
                      <a:prstDash val="solid"/>
                      <a:round/>
                      <a:headEnd type="none" w="med" len="med"/>
                      <a:tailEnd type="none" w="med" len="med"/>
                    </a:lnB>
                    <a:solidFill>
                      <a:srgbClr val="FFFFFF"/>
                    </a:solidFill>
                  </a:tcPr>
                </a:tc>
                <a:tc>
                  <a:txBody>
                    <a:bodyPr/>
                    <a:lstStyle/>
                    <a:p>
                      <a:pPr algn="ctr" fontAlgn="ctr"/>
                      <a:r>
                        <a:rPr lang="tr-TR" sz="1400" b="1" i="0" u="none" strike="noStrike" dirty="0" smtClean="0">
                          <a:solidFill>
                            <a:srgbClr val="0000FF"/>
                          </a:solidFill>
                          <a:effectLst/>
                          <a:latin typeface="Verdana" panose="020B0604030504040204" pitchFamily="34" charset="0"/>
                        </a:rPr>
                        <a:t>1</a:t>
                      </a:r>
                      <a:endParaRPr lang="tr-TR" sz="1400" b="1" i="0" u="none" strike="noStrike" dirty="0">
                        <a:solidFill>
                          <a:srgbClr val="0000FF"/>
                        </a:solidFill>
                        <a:effectLst/>
                        <a:latin typeface="Verdana" panose="020B0604030504040204" pitchFamily="34" charset="0"/>
                      </a:endParaRPr>
                    </a:p>
                  </a:txBody>
                  <a:tcPr marL="9525" marR="9525" marT="9525" marB="0" anchor="ctr">
                    <a:lnL w="6350" cap="flat" cmpd="sng" algn="ctr">
                      <a:solidFill>
                        <a:srgbClr val="0000FF"/>
                      </a:solidFill>
                      <a:prstDash val="solid"/>
                      <a:round/>
                      <a:headEnd type="none" w="med" len="med"/>
                      <a:tailEnd type="none" w="med" len="med"/>
                    </a:lnL>
                    <a:lnR w="6350" cap="flat" cmpd="sng" algn="ctr">
                      <a:solidFill>
                        <a:srgbClr val="0000FF"/>
                      </a:solidFill>
                      <a:prstDash val="solid"/>
                      <a:round/>
                      <a:headEnd type="none" w="med" len="med"/>
                      <a:tailEnd type="none" w="med" len="med"/>
                    </a:lnR>
                    <a:lnT w="25400" cap="flat" cmpd="dbl" algn="ctr">
                      <a:solidFill>
                        <a:srgbClr val="0000FF"/>
                      </a:solidFill>
                      <a:prstDash val="solid"/>
                      <a:round/>
                      <a:headEnd type="none" w="med" len="med"/>
                      <a:tailEnd type="none" w="med" len="med"/>
                    </a:lnT>
                    <a:lnB w="6350" cap="flat" cmpd="sng" algn="ctr">
                      <a:solidFill>
                        <a:srgbClr val="0000FF"/>
                      </a:solidFill>
                      <a:prstDash val="solid"/>
                      <a:round/>
                      <a:headEnd type="none" w="med" len="med"/>
                      <a:tailEnd type="none" w="med" len="med"/>
                    </a:lnB>
                    <a:solidFill>
                      <a:srgbClr val="FFFFFF"/>
                    </a:solidFill>
                  </a:tcPr>
                </a:tc>
                <a:tc>
                  <a:txBody>
                    <a:bodyPr/>
                    <a:lstStyle/>
                    <a:p>
                      <a:pPr algn="ctr" fontAlgn="ctr"/>
                      <a:r>
                        <a:rPr lang="tr-TR" sz="1400" b="1" i="0" u="none" strike="noStrike">
                          <a:solidFill>
                            <a:srgbClr val="FF0000"/>
                          </a:solidFill>
                          <a:effectLst/>
                          <a:latin typeface="Verdana" panose="020B0604030504040204" pitchFamily="34" charset="0"/>
                        </a:rPr>
                        <a:t>23,17</a:t>
                      </a:r>
                    </a:p>
                  </a:txBody>
                  <a:tcPr marL="9525" marR="9525" marT="9525" marB="0" anchor="ctr">
                    <a:lnL w="6350" cap="flat" cmpd="sng" algn="ctr">
                      <a:solidFill>
                        <a:srgbClr val="0000FF"/>
                      </a:solidFill>
                      <a:prstDash val="solid"/>
                      <a:round/>
                      <a:headEnd type="none" w="med" len="med"/>
                      <a:tailEnd type="none" w="med" len="med"/>
                    </a:lnL>
                    <a:lnR w="6350" cap="flat" cmpd="sng" algn="ctr">
                      <a:solidFill>
                        <a:srgbClr val="0000FF"/>
                      </a:solidFill>
                      <a:prstDash val="solid"/>
                      <a:round/>
                      <a:headEnd type="none" w="med" len="med"/>
                      <a:tailEnd type="none" w="med" len="med"/>
                    </a:lnR>
                    <a:lnT w="25400" cap="flat" cmpd="dbl" algn="ctr">
                      <a:solidFill>
                        <a:srgbClr val="0000FF"/>
                      </a:solidFill>
                      <a:prstDash val="solid"/>
                      <a:round/>
                      <a:headEnd type="none" w="med" len="med"/>
                      <a:tailEnd type="none" w="med" len="med"/>
                    </a:lnT>
                    <a:lnB w="6350" cap="flat" cmpd="sng" algn="ctr">
                      <a:solidFill>
                        <a:srgbClr val="0000FF"/>
                      </a:solidFill>
                      <a:prstDash val="solid"/>
                      <a:round/>
                      <a:headEnd type="none" w="med" len="med"/>
                      <a:tailEnd type="none" w="med" len="med"/>
                    </a:lnB>
                    <a:solidFill>
                      <a:srgbClr val="FFFFFF"/>
                    </a:solidFill>
                  </a:tcPr>
                </a:tc>
                <a:tc>
                  <a:txBody>
                    <a:bodyPr/>
                    <a:lstStyle/>
                    <a:p>
                      <a:pPr algn="ctr" fontAlgn="ctr"/>
                      <a:r>
                        <a:rPr lang="tr-TR" sz="1400" b="1" i="0" u="none" strike="noStrike">
                          <a:solidFill>
                            <a:srgbClr val="0000FF"/>
                          </a:solidFill>
                          <a:effectLst/>
                          <a:latin typeface="Verdana" panose="020B0604030504040204" pitchFamily="34" charset="0"/>
                        </a:rPr>
                        <a:t>20</a:t>
                      </a:r>
                    </a:p>
                  </a:txBody>
                  <a:tcPr marL="9525" marR="9525" marT="9525" marB="0" anchor="ctr">
                    <a:lnL w="6350" cap="flat" cmpd="sng" algn="ctr">
                      <a:solidFill>
                        <a:srgbClr val="0000FF"/>
                      </a:solidFill>
                      <a:prstDash val="solid"/>
                      <a:round/>
                      <a:headEnd type="none" w="med" len="med"/>
                      <a:tailEnd type="none" w="med" len="med"/>
                    </a:lnL>
                    <a:lnR w="6350" cap="flat" cmpd="sng" algn="ctr">
                      <a:solidFill>
                        <a:srgbClr val="0000FF"/>
                      </a:solidFill>
                      <a:prstDash val="solid"/>
                      <a:round/>
                      <a:headEnd type="none" w="med" len="med"/>
                      <a:tailEnd type="none" w="med" len="med"/>
                    </a:lnR>
                    <a:lnT w="25400" cap="flat" cmpd="dbl" algn="ctr">
                      <a:solidFill>
                        <a:srgbClr val="0000FF"/>
                      </a:solidFill>
                      <a:prstDash val="solid"/>
                      <a:round/>
                      <a:headEnd type="none" w="med" len="med"/>
                      <a:tailEnd type="none" w="med" len="med"/>
                    </a:lnT>
                    <a:lnB w="6350" cap="flat" cmpd="sng" algn="ctr">
                      <a:solidFill>
                        <a:srgbClr val="0000FF"/>
                      </a:solidFill>
                      <a:prstDash val="solid"/>
                      <a:round/>
                      <a:headEnd type="none" w="med" len="med"/>
                      <a:tailEnd type="none" w="med" len="med"/>
                    </a:lnB>
                    <a:solidFill>
                      <a:srgbClr val="FFFFFF"/>
                    </a:solidFill>
                  </a:tcPr>
                </a:tc>
                <a:tc>
                  <a:txBody>
                    <a:bodyPr/>
                    <a:lstStyle/>
                    <a:p>
                      <a:pPr algn="ctr" fontAlgn="ctr"/>
                      <a:r>
                        <a:rPr lang="tr-TR" sz="1400" b="1" i="0" u="none" strike="noStrike">
                          <a:solidFill>
                            <a:srgbClr val="0000FF"/>
                          </a:solidFill>
                          <a:effectLst/>
                          <a:latin typeface="Verdana" panose="020B0604030504040204" pitchFamily="34" charset="0"/>
                        </a:rPr>
                        <a:t>4,63</a:t>
                      </a:r>
                    </a:p>
                  </a:txBody>
                  <a:tcPr marL="9525" marR="9525" marT="9525" marB="0" anchor="ctr">
                    <a:lnL w="6350" cap="flat" cmpd="sng" algn="ctr">
                      <a:solidFill>
                        <a:srgbClr val="0000FF"/>
                      </a:solidFill>
                      <a:prstDash val="solid"/>
                      <a:round/>
                      <a:headEnd type="none" w="med" len="med"/>
                      <a:tailEnd type="none" w="med" len="med"/>
                    </a:lnL>
                    <a:lnR w="6350" cap="flat" cmpd="sng" algn="ctr">
                      <a:solidFill>
                        <a:srgbClr val="0000FF"/>
                      </a:solidFill>
                      <a:prstDash val="solid"/>
                      <a:round/>
                      <a:headEnd type="none" w="med" len="med"/>
                      <a:tailEnd type="none" w="med" len="med"/>
                    </a:lnR>
                    <a:lnT w="25400" cap="flat" cmpd="dbl" algn="ctr">
                      <a:solidFill>
                        <a:srgbClr val="0000FF"/>
                      </a:solidFill>
                      <a:prstDash val="solid"/>
                      <a:round/>
                      <a:headEnd type="none" w="med" len="med"/>
                      <a:tailEnd type="none" w="med" len="med"/>
                    </a:lnT>
                    <a:lnB w="6350" cap="flat" cmpd="sng" algn="ctr">
                      <a:solidFill>
                        <a:srgbClr val="0000FF"/>
                      </a:solidFill>
                      <a:prstDash val="solid"/>
                      <a:round/>
                      <a:headEnd type="none" w="med" len="med"/>
                      <a:tailEnd type="none" w="med" len="med"/>
                    </a:lnB>
                    <a:solidFill>
                      <a:srgbClr val="FFFFFF"/>
                    </a:solidFill>
                  </a:tcPr>
                </a:tc>
                <a:tc>
                  <a:txBody>
                    <a:bodyPr/>
                    <a:lstStyle/>
                    <a:p>
                      <a:pPr algn="ctr" fontAlgn="ctr"/>
                      <a:r>
                        <a:rPr lang="tr-TR" sz="1400" b="1" i="0" u="none" strike="noStrike">
                          <a:solidFill>
                            <a:srgbClr val="0000FF"/>
                          </a:solidFill>
                          <a:effectLst/>
                          <a:latin typeface="Verdana" panose="020B0604030504040204" pitchFamily="34" charset="0"/>
                        </a:rPr>
                        <a:t>0,18</a:t>
                      </a:r>
                    </a:p>
                  </a:txBody>
                  <a:tcPr marL="9525" marR="9525" marT="9525" marB="0" anchor="ctr">
                    <a:lnL w="6350" cap="flat" cmpd="sng" algn="ctr">
                      <a:solidFill>
                        <a:srgbClr val="0000FF"/>
                      </a:solidFill>
                      <a:prstDash val="solid"/>
                      <a:round/>
                      <a:headEnd type="none" w="med" len="med"/>
                      <a:tailEnd type="none" w="med" len="med"/>
                    </a:lnL>
                    <a:lnR w="6350" cap="flat" cmpd="sng" algn="ctr">
                      <a:solidFill>
                        <a:srgbClr val="0000FF"/>
                      </a:solidFill>
                      <a:prstDash val="solid"/>
                      <a:round/>
                      <a:headEnd type="none" w="med" len="med"/>
                      <a:tailEnd type="none" w="med" len="med"/>
                    </a:lnR>
                    <a:lnT w="25400" cap="flat" cmpd="dbl" algn="ctr">
                      <a:solidFill>
                        <a:srgbClr val="0000FF"/>
                      </a:solidFill>
                      <a:prstDash val="solid"/>
                      <a:round/>
                      <a:headEnd type="none" w="med" len="med"/>
                      <a:tailEnd type="none" w="med" len="med"/>
                    </a:lnT>
                    <a:lnB w="25400" cap="flat" cmpd="dbl" algn="ctr">
                      <a:solidFill>
                        <a:srgbClr val="0000FF"/>
                      </a:solidFill>
                      <a:prstDash val="solid"/>
                      <a:round/>
                      <a:headEnd type="none" w="med" len="med"/>
                      <a:tailEnd type="none" w="med" len="med"/>
                    </a:lnB>
                    <a:solidFill>
                      <a:srgbClr val="FFFFFF"/>
                    </a:solidFill>
                  </a:tcPr>
                </a:tc>
                <a:tc>
                  <a:txBody>
                    <a:bodyPr/>
                    <a:lstStyle/>
                    <a:p>
                      <a:pPr algn="ctr" fontAlgn="ctr"/>
                      <a:r>
                        <a:rPr lang="tr-TR" sz="1400" b="1" i="0" u="none" strike="noStrike">
                          <a:solidFill>
                            <a:srgbClr val="0000FF"/>
                          </a:solidFill>
                          <a:effectLst/>
                          <a:latin typeface="Verdana" panose="020B0604030504040204" pitchFamily="34" charset="0"/>
                        </a:rPr>
                        <a:t>4,81</a:t>
                      </a:r>
                    </a:p>
                  </a:txBody>
                  <a:tcPr marL="9525" marR="9525" marT="9525" marB="0" anchor="ctr">
                    <a:lnL w="6350" cap="flat" cmpd="sng" algn="ctr">
                      <a:solidFill>
                        <a:srgbClr val="0000FF"/>
                      </a:solidFill>
                      <a:prstDash val="solid"/>
                      <a:round/>
                      <a:headEnd type="none" w="med" len="med"/>
                      <a:tailEnd type="none" w="med" len="med"/>
                    </a:lnL>
                    <a:lnR w="6350" cap="flat" cmpd="sng" algn="ctr">
                      <a:solidFill>
                        <a:srgbClr val="0000FF"/>
                      </a:solidFill>
                      <a:prstDash val="solid"/>
                      <a:round/>
                      <a:headEnd type="none" w="med" len="med"/>
                      <a:tailEnd type="none" w="med" len="med"/>
                    </a:lnR>
                    <a:lnT w="25400" cap="flat" cmpd="dbl" algn="ctr">
                      <a:solidFill>
                        <a:srgbClr val="0000FF"/>
                      </a:solidFill>
                      <a:prstDash val="solid"/>
                      <a:round/>
                      <a:headEnd type="none" w="med" len="med"/>
                      <a:tailEnd type="none" w="med" len="med"/>
                    </a:lnT>
                    <a:lnB w="6350" cap="flat" cmpd="sng" algn="ctr">
                      <a:solidFill>
                        <a:srgbClr val="0000FF"/>
                      </a:solidFill>
                      <a:prstDash val="solid"/>
                      <a:round/>
                      <a:headEnd type="none" w="med" len="med"/>
                      <a:tailEnd type="none" w="med" len="med"/>
                    </a:lnB>
                    <a:solidFill>
                      <a:srgbClr val="FFFFFF"/>
                    </a:solidFill>
                  </a:tcPr>
                </a:tc>
                <a:tc>
                  <a:txBody>
                    <a:bodyPr/>
                    <a:lstStyle/>
                    <a:p>
                      <a:pPr algn="ctr" fontAlgn="ctr"/>
                      <a:r>
                        <a:rPr lang="tr-TR" sz="1400" b="1" i="0" u="none" strike="noStrike" dirty="0">
                          <a:solidFill>
                            <a:srgbClr val="FF0000"/>
                          </a:solidFill>
                          <a:effectLst/>
                          <a:latin typeface="Verdana" panose="020B0604030504040204" pitchFamily="34" charset="0"/>
                        </a:rPr>
                        <a:t>18,36</a:t>
                      </a:r>
                    </a:p>
                  </a:txBody>
                  <a:tcPr marL="9525" marR="9525" marT="9525" marB="0" anchor="ctr">
                    <a:lnL w="6350" cap="flat" cmpd="sng" algn="ctr">
                      <a:solidFill>
                        <a:srgbClr val="0000FF"/>
                      </a:solidFill>
                      <a:prstDash val="solid"/>
                      <a:round/>
                      <a:headEnd type="none" w="med" len="med"/>
                      <a:tailEnd type="none" w="med" len="med"/>
                    </a:lnL>
                    <a:lnR w="25400" cap="flat" cmpd="dbl" algn="ctr">
                      <a:solidFill>
                        <a:srgbClr val="0000FF"/>
                      </a:solidFill>
                      <a:prstDash val="solid"/>
                      <a:round/>
                      <a:headEnd type="none" w="med" len="med"/>
                      <a:tailEnd type="none" w="med" len="med"/>
                    </a:lnR>
                    <a:lnT w="25400" cap="flat" cmpd="dbl" algn="ctr">
                      <a:solidFill>
                        <a:srgbClr val="0000FF"/>
                      </a:solidFill>
                      <a:prstDash val="solid"/>
                      <a:round/>
                      <a:headEnd type="none" w="med" len="med"/>
                      <a:tailEnd type="none" w="med" len="med"/>
                    </a:lnT>
                    <a:lnB w="6350" cap="flat" cmpd="sng" algn="ctr">
                      <a:solidFill>
                        <a:srgbClr val="0000FF"/>
                      </a:solidFill>
                      <a:prstDash val="solid"/>
                      <a:round/>
                      <a:headEnd type="none" w="med" len="med"/>
                      <a:tailEnd type="none" w="med" len="med"/>
                    </a:lnB>
                    <a:solidFill>
                      <a:srgbClr val="FFFFFF"/>
                    </a:solidFill>
                  </a:tcPr>
                </a:tc>
              </a:tr>
              <a:tr h="293457">
                <a:tc>
                  <a:txBody>
                    <a:bodyPr/>
                    <a:lstStyle/>
                    <a:p>
                      <a:pPr algn="ctr" fontAlgn="ctr"/>
                      <a:r>
                        <a:rPr lang="tr-TR" sz="1200" b="1" i="0" u="none" strike="noStrike">
                          <a:solidFill>
                            <a:srgbClr val="FF0000"/>
                          </a:solidFill>
                          <a:effectLst/>
                          <a:latin typeface="Verdana" panose="020B0604030504040204" pitchFamily="34" charset="0"/>
                        </a:rPr>
                        <a:t>Gündüz</a:t>
                      </a:r>
                    </a:p>
                  </a:txBody>
                  <a:tcPr marL="9525" marR="9525" marT="9525" marB="0" anchor="ctr">
                    <a:lnL w="25400" cap="flat" cmpd="dbl" algn="ctr">
                      <a:solidFill>
                        <a:srgbClr val="0000FF"/>
                      </a:solidFill>
                      <a:prstDash val="solid"/>
                      <a:round/>
                      <a:headEnd type="none" w="med" len="med"/>
                      <a:tailEnd type="none" w="med" len="med"/>
                    </a:lnL>
                    <a:lnR w="6350" cap="flat" cmpd="sng" algn="ctr">
                      <a:solidFill>
                        <a:srgbClr val="0000FF"/>
                      </a:solidFill>
                      <a:prstDash val="solid"/>
                      <a:round/>
                      <a:headEnd type="none" w="med" len="med"/>
                      <a:tailEnd type="none" w="med" len="med"/>
                    </a:lnR>
                    <a:lnT w="6350" cap="flat" cmpd="sng" algn="ctr">
                      <a:solidFill>
                        <a:srgbClr val="0000FF"/>
                      </a:solidFill>
                      <a:prstDash val="solid"/>
                      <a:round/>
                      <a:headEnd type="none" w="med" len="med"/>
                      <a:tailEnd type="none" w="med" len="med"/>
                    </a:lnT>
                    <a:lnB w="6350" cap="flat" cmpd="sng" algn="ctr">
                      <a:solidFill>
                        <a:srgbClr val="0000FF"/>
                      </a:solidFill>
                      <a:prstDash val="solid"/>
                      <a:round/>
                      <a:headEnd type="none" w="med" len="med"/>
                      <a:tailEnd type="none" w="med" len="med"/>
                    </a:lnB>
                    <a:solidFill>
                      <a:srgbClr val="FFFFFF"/>
                    </a:solidFill>
                  </a:tcPr>
                </a:tc>
                <a:tc>
                  <a:txBody>
                    <a:bodyPr/>
                    <a:lstStyle/>
                    <a:p>
                      <a:pPr algn="ctr" fontAlgn="ctr"/>
                      <a:r>
                        <a:rPr lang="tr-TR" sz="1400" b="1" i="0" u="none" strike="noStrike">
                          <a:solidFill>
                            <a:srgbClr val="0000FF"/>
                          </a:solidFill>
                          <a:effectLst/>
                          <a:latin typeface="Verdana" panose="020B0604030504040204" pitchFamily="34" charset="0"/>
                        </a:rPr>
                        <a:t>0,154461</a:t>
                      </a:r>
                    </a:p>
                  </a:txBody>
                  <a:tcPr marL="9525" marR="9525" marT="9525" marB="0" anchor="ctr">
                    <a:lnL w="6350" cap="flat" cmpd="sng" algn="ctr">
                      <a:solidFill>
                        <a:srgbClr val="0000FF"/>
                      </a:solidFill>
                      <a:prstDash val="solid"/>
                      <a:round/>
                      <a:headEnd type="none" w="med" len="med"/>
                      <a:tailEnd type="none" w="med" len="med"/>
                    </a:lnL>
                    <a:lnR w="6350" cap="flat" cmpd="sng" algn="ctr">
                      <a:solidFill>
                        <a:srgbClr val="0000FF"/>
                      </a:solidFill>
                      <a:prstDash val="solid"/>
                      <a:round/>
                      <a:headEnd type="none" w="med" len="med"/>
                      <a:tailEnd type="none" w="med" len="med"/>
                    </a:lnR>
                    <a:lnT w="25400" cap="flat" cmpd="dbl" algn="ctr">
                      <a:solidFill>
                        <a:srgbClr val="0000FF"/>
                      </a:solidFill>
                      <a:prstDash val="solid"/>
                      <a:round/>
                      <a:headEnd type="none" w="med" len="med"/>
                      <a:tailEnd type="none" w="med" len="med"/>
                    </a:lnT>
                    <a:lnB w="25400" cap="flat" cmpd="dbl" algn="ctr">
                      <a:solidFill>
                        <a:srgbClr val="0000FF"/>
                      </a:solidFill>
                      <a:prstDash val="solid"/>
                      <a:round/>
                      <a:headEnd type="none" w="med" len="med"/>
                      <a:tailEnd type="none" w="med" len="med"/>
                    </a:lnB>
                    <a:solidFill>
                      <a:srgbClr val="FFFFFF"/>
                    </a:solidFill>
                  </a:tcPr>
                </a:tc>
                <a:tc>
                  <a:txBody>
                    <a:bodyPr/>
                    <a:lstStyle/>
                    <a:p>
                      <a:pPr algn="ctr" fontAlgn="ctr"/>
                      <a:r>
                        <a:rPr lang="tr-TR" sz="1400" b="1" i="0" u="none" strike="noStrike">
                          <a:solidFill>
                            <a:srgbClr val="0000FF"/>
                          </a:solidFill>
                          <a:effectLst/>
                          <a:latin typeface="Verdana" panose="020B0604030504040204" pitchFamily="34" charset="0"/>
                        </a:rPr>
                        <a:t>1</a:t>
                      </a:r>
                    </a:p>
                  </a:txBody>
                  <a:tcPr marL="9525" marR="9525" marT="9525" marB="0" anchor="ctr">
                    <a:lnL w="6350" cap="flat" cmpd="sng" algn="ctr">
                      <a:solidFill>
                        <a:srgbClr val="0000FF"/>
                      </a:solidFill>
                      <a:prstDash val="solid"/>
                      <a:round/>
                      <a:headEnd type="none" w="med" len="med"/>
                      <a:tailEnd type="none" w="med" len="med"/>
                    </a:lnL>
                    <a:lnR w="6350" cap="flat" cmpd="sng" algn="ctr">
                      <a:solidFill>
                        <a:srgbClr val="0000FF"/>
                      </a:solidFill>
                      <a:prstDash val="solid"/>
                      <a:round/>
                      <a:headEnd type="none" w="med" len="med"/>
                      <a:tailEnd type="none" w="med" len="med"/>
                    </a:lnR>
                    <a:lnT w="6350" cap="flat" cmpd="sng" algn="ctr">
                      <a:solidFill>
                        <a:srgbClr val="0000FF"/>
                      </a:solidFill>
                      <a:prstDash val="solid"/>
                      <a:round/>
                      <a:headEnd type="none" w="med" len="med"/>
                      <a:tailEnd type="none" w="med" len="med"/>
                    </a:lnT>
                    <a:lnB w="6350" cap="flat" cmpd="sng" algn="ctr">
                      <a:solidFill>
                        <a:srgbClr val="0000FF"/>
                      </a:solidFill>
                      <a:prstDash val="solid"/>
                      <a:round/>
                      <a:headEnd type="none" w="med" len="med"/>
                      <a:tailEnd type="none" w="med" len="med"/>
                    </a:lnB>
                    <a:solidFill>
                      <a:srgbClr val="FFFFFF"/>
                    </a:solidFill>
                  </a:tcPr>
                </a:tc>
                <a:tc>
                  <a:txBody>
                    <a:bodyPr/>
                    <a:lstStyle/>
                    <a:p>
                      <a:pPr algn="ctr" fontAlgn="ctr"/>
                      <a:r>
                        <a:rPr lang="tr-TR" sz="1400" b="1" i="0" u="none" strike="noStrike">
                          <a:solidFill>
                            <a:srgbClr val="FF0000"/>
                          </a:solidFill>
                          <a:effectLst/>
                          <a:latin typeface="Verdana" panose="020B0604030504040204" pitchFamily="34" charset="0"/>
                        </a:rPr>
                        <a:t>21,62</a:t>
                      </a:r>
                    </a:p>
                  </a:txBody>
                  <a:tcPr marL="9525" marR="9525" marT="9525" marB="0" anchor="ctr">
                    <a:lnL w="6350" cap="flat" cmpd="sng" algn="ctr">
                      <a:solidFill>
                        <a:srgbClr val="0000FF"/>
                      </a:solidFill>
                      <a:prstDash val="solid"/>
                      <a:round/>
                      <a:headEnd type="none" w="med" len="med"/>
                      <a:tailEnd type="none" w="med" len="med"/>
                    </a:lnL>
                    <a:lnR w="6350" cap="flat" cmpd="sng" algn="ctr">
                      <a:solidFill>
                        <a:srgbClr val="0000FF"/>
                      </a:solidFill>
                      <a:prstDash val="solid"/>
                      <a:round/>
                      <a:headEnd type="none" w="med" len="med"/>
                      <a:tailEnd type="none" w="med" len="med"/>
                    </a:lnR>
                    <a:lnT w="6350" cap="flat" cmpd="sng" algn="ctr">
                      <a:solidFill>
                        <a:srgbClr val="0000FF"/>
                      </a:solidFill>
                      <a:prstDash val="solid"/>
                      <a:round/>
                      <a:headEnd type="none" w="med" len="med"/>
                      <a:tailEnd type="none" w="med" len="med"/>
                    </a:lnT>
                    <a:lnB w="6350" cap="flat" cmpd="sng" algn="ctr">
                      <a:solidFill>
                        <a:srgbClr val="0000FF"/>
                      </a:solidFill>
                      <a:prstDash val="solid"/>
                      <a:round/>
                      <a:headEnd type="none" w="med" len="med"/>
                      <a:tailEnd type="none" w="med" len="med"/>
                    </a:lnB>
                    <a:solidFill>
                      <a:srgbClr val="FFFFFF"/>
                    </a:solidFill>
                  </a:tcPr>
                </a:tc>
                <a:tc>
                  <a:txBody>
                    <a:bodyPr/>
                    <a:lstStyle/>
                    <a:p>
                      <a:pPr algn="ctr" fontAlgn="ctr"/>
                      <a:r>
                        <a:rPr lang="tr-TR" sz="1400" b="1" i="0" u="none" strike="noStrike">
                          <a:solidFill>
                            <a:srgbClr val="0000FF"/>
                          </a:solidFill>
                          <a:effectLst/>
                          <a:latin typeface="Verdana" panose="020B0604030504040204" pitchFamily="34" charset="0"/>
                        </a:rPr>
                        <a:t>20</a:t>
                      </a:r>
                    </a:p>
                  </a:txBody>
                  <a:tcPr marL="9525" marR="9525" marT="9525" marB="0" anchor="ctr">
                    <a:lnL w="6350" cap="flat" cmpd="sng" algn="ctr">
                      <a:solidFill>
                        <a:srgbClr val="0000FF"/>
                      </a:solidFill>
                      <a:prstDash val="solid"/>
                      <a:round/>
                      <a:headEnd type="none" w="med" len="med"/>
                      <a:tailEnd type="none" w="med" len="med"/>
                    </a:lnL>
                    <a:lnR w="6350" cap="flat" cmpd="sng" algn="ctr">
                      <a:solidFill>
                        <a:srgbClr val="0000FF"/>
                      </a:solidFill>
                      <a:prstDash val="solid"/>
                      <a:round/>
                      <a:headEnd type="none" w="med" len="med"/>
                      <a:tailEnd type="none" w="med" len="med"/>
                    </a:lnR>
                    <a:lnT w="6350" cap="flat" cmpd="sng" algn="ctr">
                      <a:solidFill>
                        <a:srgbClr val="0000FF"/>
                      </a:solidFill>
                      <a:prstDash val="solid"/>
                      <a:round/>
                      <a:headEnd type="none" w="med" len="med"/>
                      <a:tailEnd type="none" w="med" len="med"/>
                    </a:lnT>
                    <a:lnB w="6350" cap="flat" cmpd="sng" algn="ctr">
                      <a:solidFill>
                        <a:srgbClr val="0000FF"/>
                      </a:solidFill>
                      <a:prstDash val="solid"/>
                      <a:round/>
                      <a:headEnd type="none" w="med" len="med"/>
                      <a:tailEnd type="none" w="med" len="med"/>
                    </a:lnB>
                    <a:solidFill>
                      <a:srgbClr val="FFFFFF"/>
                    </a:solidFill>
                  </a:tcPr>
                </a:tc>
                <a:tc>
                  <a:txBody>
                    <a:bodyPr/>
                    <a:lstStyle/>
                    <a:p>
                      <a:pPr algn="ctr" fontAlgn="ctr"/>
                      <a:r>
                        <a:rPr lang="tr-TR" sz="1400" b="1" i="0" u="none" strike="noStrike">
                          <a:solidFill>
                            <a:srgbClr val="0000FF"/>
                          </a:solidFill>
                          <a:effectLst/>
                          <a:latin typeface="Verdana" panose="020B0604030504040204" pitchFamily="34" charset="0"/>
                        </a:rPr>
                        <a:t>4,32</a:t>
                      </a:r>
                    </a:p>
                  </a:txBody>
                  <a:tcPr marL="9525" marR="9525" marT="9525" marB="0" anchor="ctr">
                    <a:lnL w="6350" cap="flat" cmpd="sng" algn="ctr">
                      <a:solidFill>
                        <a:srgbClr val="0000FF"/>
                      </a:solidFill>
                      <a:prstDash val="solid"/>
                      <a:round/>
                      <a:headEnd type="none" w="med" len="med"/>
                      <a:tailEnd type="none" w="med" len="med"/>
                    </a:lnL>
                    <a:lnR w="6350" cap="flat" cmpd="sng" algn="ctr">
                      <a:solidFill>
                        <a:srgbClr val="0000FF"/>
                      </a:solidFill>
                      <a:prstDash val="solid"/>
                      <a:round/>
                      <a:headEnd type="none" w="med" len="med"/>
                      <a:tailEnd type="none" w="med" len="med"/>
                    </a:lnR>
                    <a:lnT w="6350" cap="flat" cmpd="sng" algn="ctr">
                      <a:solidFill>
                        <a:srgbClr val="0000FF"/>
                      </a:solidFill>
                      <a:prstDash val="solid"/>
                      <a:round/>
                      <a:headEnd type="none" w="med" len="med"/>
                      <a:tailEnd type="none" w="med" len="med"/>
                    </a:lnT>
                    <a:lnB w="6350" cap="flat" cmpd="sng" algn="ctr">
                      <a:solidFill>
                        <a:srgbClr val="0000FF"/>
                      </a:solidFill>
                      <a:prstDash val="solid"/>
                      <a:round/>
                      <a:headEnd type="none" w="med" len="med"/>
                      <a:tailEnd type="none" w="med" len="med"/>
                    </a:lnB>
                    <a:solidFill>
                      <a:srgbClr val="FFFFFF"/>
                    </a:solidFill>
                  </a:tcPr>
                </a:tc>
                <a:tc>
                  <a:txBody>
                    <a:bodyPr/>
                    <a:lstStyle/>
                    <a:p>
                      <a:pPr algn="ctr" fontAlgn="ctr"/>
                      <a:r>
                        <a:rPr lang="tr-TR" sz="1400" b="1" i="0" u="none" strike="noStrike">
                          <a:solidFill>
                            <a:srgbClr val="0000FF"/>
                          </a:solidFill>
                          <a:effectLst/>
                          <a:latin typeface="Verdana" panose="020B0604030504040204" pitchFamily="34" charset="0"/>
                        </a:rPr>
                        <a:t>0,16</a:t>
                      </a:r>
                    </a:p>
                  </a:txBody>
                  <a:tcPr marL="9525" marR="9525" marT="9525" marB="0" anchor="ctr">
                    <a:lnL w="6350" cap="flat" cmpd="sng" algn="ctr">
                      <a:solidFill>
                        <a:srgbClr val="0000FF"/>
                      </a:solidFill>
                      <a:prstDash val="solid"/>
                      <a:round/>
                      <a:headEnd type="none" w="med" len="med"/>
                      <a:tailEnd type="none" w="med" len="med"/>
                    </a:lnL>
                    <a:lnR w="6350" cap="flat" cmpd="sng" algn="ctr">
                      <a:solidFill>
                        <a:srgbClr val="0000FF"/>
                      </a:solidFill>
                      <a:prstDash val="solid"/>
                      <a:round/>
                      <a:headEnd type="none" w="med" len="med"/>
                      <a:tailEnd type="none" w="med" len="med"/>
                    </a:lnR>
                    <a:lnT w="25400" cap="flat" cmpd="dbl" algn="ctr">
                      <a:solidFill>
                        <a:srgbClr val="0000FF"/>
                      </a:solidFill>
                      <a:prstDash val="solid"/>
                      <a:round/>
                      <a:headEnd type="none" w="med" len="med"/>
                      <a:tailEnd type="none" w="med" len="med"/>
                    </a:lnT>
                    <a:lnB w="25400" cap="flat" cmpd="dbl" algn="ctr">
                      <a:solidFill>
                        <a:srgbClr val="0000FF"/>
                      </a:solidFill>
                      <a:prstDash val="solid"/>
                      <a:round/>
                      <a:headEnd type="none" w="med" len="med"/>
                      <a:tailEnd type="none" w="med" len="med"/>
                    </a:lnB>
                    <a:solidFill>
                      <a:srgbClr val="FFFFFF"/>
                    </a:solidFill>
                  </a:tcPr>
                </a:tc>
                <a:tc>
                  <a:txBody>
                    <a:bodyPr/>
                    <a:lstStyle/>
                    <a:p>
                      <a:pPr algn="ctr" fontAlgn="ctr"/>
                      <a:r>
                        <a:rPr lang="tr-TR" sz="1400" b="1" i="0" u="none" strike="noStrike">
                          <a:solidFill>
                            <a:srgbClr val="0000FF"/>
                          </a:solidFill>
                          <a:effectLst/>
                          <a:latin typeface="Verdana" panose="020B0604030504040204" pitchFamily="34" charset="0"/>
                        </a:rPr>
                        <a:t>4,48</a:t>
                      </a:r>
                    </a:p>
                  </a:txBody>
                  <a:tcPr marL="9525" marR="9525" marT="9525" marB="0" anchor="ctr">
                    <a:lnL w="6350" cap="flat" cmpd="sng" algn="ctr">
                      <a:solidFill>
                        <a:srgbClr val="0000FF"/>
                      </a:solidFill>
                      <a:prstDash val="solid"/>
                      <a:round/>
                      <a:headEnd type="none" w="med" len="med"/>
                      <a:tailEnd type="none" w="med" len="med"/>
                    </a:lnL>
                    <a:lnR w="6350" cap="flat" cmpd="sng" algn="ctr">
                      <a:solidFill>
                        <a:srgbClr val="0000FF"/>
                      </a:solidFill>
                      <a:prstDash val="solid"/>
                      <a:round/>
                      <a:headEnd type="none" w="med" len="med"/>
                      <a:tailEnd type="none" w="med" len="med"/>
                    </a:lnR>
                    <a:lnT w="6350" cap="flat" cmpd="sng" algn="ctr">
                      <a:solidFill>
                        <a:srgbClr val="0000FF"/>
                      </a:solidFill>
                      <a:prstDash val="solid"/>
                      <a:round/>
                      <a:headEnd type="none" w="med" len="med"/>
                      <a:tailEnd type="none" w="med" len="med"/>
                    </a:lnT>
                    <a:lnB w="6350" cap="flat" cmpd="sng" algn="ctr">
                      <a:solidFill>
                        <a:srgbClr val="0000FF"/>
                      </a:solidFill>
                      <a:prstDash val="solid"/>
                      <a:round/>
                      <a:headEnd type="none" w="med" len="med"/>
                      <a:tailEnd type="none" w="med" len="med"/>
                    </a:lnB>
                    <a:solidFill>
                      <a:srgbClr val="FFFFFF"/>
                    </a:solidFill>
                  </a:tcPr>
                </a:tc>
                <a:tc>
                  <a:txBody>
                    <a:bodyPr/>
                    <a:lstStyle/>
                    <a:p>
                      <a:pPr algn="ctr" fontAlgn="ctr"/>
                      <a:r>
                        <a:rPr lang="tr-TR" sz="1400" b="1" i="0" u="none" strike="noStrike">
                          <a:solidFill>
                            <a:srgbClr val="FF0000"/>
                          </a:solidFill>
                          <a:effectLst/>
                          <a:latin typeface="Verdana" panose="020B0604030504040204" pitchFamily="34" charset="0"/>
                        </a:rPr>
                        <a:t>17,14</a:t>
                      </a:r>
                    </a:p>
                  </a:txBody>
                  <a:tcPr marL="9525" marR="9525" marT="9525" marB="0" anchor="ctr">
                    <a:lnL w="6350" cap="flat" cmpd="sng" algn="ctr">
                      <a:solidFill>
                        <a:srgbClr val="0000FF"/>
                      </a:solidFill>
                      <a:prstDash val="solid"/>
                      <a:round/>
                      <a:headEnd type="none" w="med" len="med"/>
                      <a:tailEnd type="none" w="med" len="med"/>
                    </a:lnL>
                    <a:lnR w="25400" cap="flat" cmpd="dbl" algn="ctr">
                      <a:solidFill>
                        <a:srgbClr val="0000FF"/>
                      </a:solidFill>
                      <a:prstDash val="solid"/>
                      <a:round/>
                      <a:headEnd type="none" w="med" len="med"/>
                      <a:tailEnd type="none" w="med" len="med"/>
                    </a:lnR>
                    <a:lnT w="6350" cap="flat" cmpd="sng" algn="ctr">
                      <a:solidFill>
                        <a:srgbClr val="0000FF"/>
                      </a:solidFill>
                      <a:prstDash val="solid"/>
                      <a:round/>
                      <a:headEnd type="none" w="med" len="med"/>
                      <a:tailEnd type="none" w="med" len="med"/>
                    </a:lnT>
                    <a:lnB w="6350" cap="flat" cmpd="sng" algn="ctr">
                      <a:solidFill>
                        <a:srgbClr val="0000FF"/>
                      </a:solidFill>
                      <a:prstDash val="solid"/>
                      <a:round/>
                      <a:headEnd type="none" w="med" len="med"/>
                      <a:tailEnd type="none" w="med" len="med"/>
                    </a:lnB>
                    <a:solidFill>
                      <a:srgbClr val="FFFFFF"/>
                    </a:solidFill>
                  </a:tcPr>
                </a:tc>
              </a:tr>
              <a:tr h="293457">
                <a:tc>
                  <a:txBody>
                    <a:bodyPr/>
                    <a:lstStyle/>
                    <a:p>
                      <a:pPr algn="ctr" fontAlgn="ctr"/>
                      <a:r>
                        <a:rPr lang="tr-TR" sz="1200" b="1" i="0" u="none" strike="noStrike">
                          <a:solidFill>
                            <a:srgbClr val="FF0000"/>
                          </a:solidFill>
                          <a:effectLst/>
                          <a:latin typeface="Verdana" panose="020B0604030504040204" pitchFamily="34" charset="0"/>
                        </a:rPr>
                        <a:t>25% Fazla</a:t>
                      </a:r>
                    </a:p>
                  </a:txBody>
                  <a:tcPr marL="9525" marR="9525" marT="9525" marB="0" anchor="ctr">
                    <a:lnL w="25400" cap="flat" cmpd="dbl" algn="ctr">
                      <a:solidFill>
                        <a:srgbClr val="0000FF"/>
                      </a:solidFill>
                      <a:prstDash val="solid"/>
                      <a:round/>
                      <a:headEnd type="none" w="med" len="med"/>
                      <a:tailEnd type="none" w="med" len="med"/>
                    </a:lnL>
                    <a:lnR w="6350" cap="flat" cmpd="sng" algn="ctr">
                      <a:solidFill>
                        <a:srgbClr val="0000FF"/>
                      </a:solidFill>
                      <a:prstDash val="solid"/>
                      <a:round/>
                      <a:headEnd type="none" w="med" len="med"/>
                      <a:tailEnd type="none" w="med" len="med"/>
                    </a:lnR>
                    <a:lnT w="6350" cap="flat" cmpd="sng" algn="ctr">
                      <a:solidFill>
                        <a:srgbClr val="0000FF"/>
                      </a:solidFill>
                      <a:prstDash val="solid"/>
                      <a:round/>
                      <a:headEnd type="none" w="med" len="med"/>
                      <a:tailEnd type="none" w="med" len="med"/>
                    </a:lnT>
                    <a:lnB w="25400" cap="flat" cmpd="dbl" algn="ctr">
                      <a:solidFill>
                        <a:srgbClr val="0000FF"/>
                      </a:solidFill>
                      <a:prstDash val="solid"/>
                      <a:round/>
                      <a:headEnd type="none" w="med" len="med"/>
                      <a:tailEnd type="none" w="med" len="med"/>
                    </a:lnB>
                    <a:solidFill>
                      <a:srgbClr val="FFFFFF"/>
                    </a:solidFill>
                  </a:tcPr>
                </a:tc>
                <a:tc>
                  <a:txBody>
                    <a:bodyPr/>
                    <a:lstStyle/>
                    <a:p>
                      <a:pPr algn="ctr" fontAlgn="ctr"/>
                      <a:r>
                        <a:rPr lang="tr-TR" sz="1400" b="1" i="0" u="none" strike="noStrike">
                          <a:solidFill>
                            <a:srgbClr val="0000FF"/>
                          </a:solidFill>
                          <a:effectLst/>
                          <a:latin typeface="Verdana" panose="020B0604030504040204" pitchFamily="34" charset="0"/>
                        </a:rPr>
                        <a:t>0,154461</a:t>
                      </a:r>
                    </a:p>
                  </a:txBody>
                  <a:tcPr marL="9525" marR="9525" marT="9525" marB="0" anchor="ctr">
                    <a:lnL w="6350" cap="flat" cmpd="sng" algn="ctr">
                      <a:solidFill>
                        <a:srgbClr val="0000FF"/>
                      </a:solidFill>
                      <a:prstDash val="solid"/>
                      <a:round/>
                      <a:headEnd type="none" w="med" len="med"/>
                      <a:tailEnd type="none" w="med" len="med"/>
                    </a:lnL>
                    <a:lnR w="6350" cap="flat" cmpd="sng" algn="ctr">
                      <a:solidFill>
                        <a:srgbClr val="0000FF"/>
                      </a:solidFill>
                      <a:prstDash val="solid"/>
                      <a:round/>
                      <a:headEnd type="none" w="med" len="med"/>
                      <a:tailEnd type="none" w="med" len="med"/>
                    </a:lnR>
                    <a:lnT w="25400" cap="flat" cmpd="dbl" algn="ctr">
                      <a:solidFill>
                        <a:srgbClr val="0000FF"/>
                      </a:solidFill>
                      <a:prstDash val="solid"/>
                      <a:round/>
                      <a:headEnd type="none" w="med" len="med"/>
                      <a:tailEnd type="none" w="med" len="med"/>
                    </a:lnT>
                    <a:lnB w="6350" cap="flat" cmpd="sng" algn="ctr">
                      <a:solidFill>
                        <a:srgbClr val="0000FF"/>
                      </a:solidFill>
                      <a:prstDash val="solid"/>
                      <a:round/>
                      <a:headEnd type="none" w="med" len="med"/>
                      <a:tailEnd type="none" w="med" len="med"/>
                    </a:lnB>
                    <a:solidFill>
                      <a:srgbClr val="FFFFFF"/>
                    </a:solidFill>
                  </a:tcPr>
                </a:tc>
                <a:tc>
                  <a:txBody>
                    <a:bodyPr/>
                    <a:lstStyle/>
                    <a:p>
                      <a:pPr algn="ctr" fontAlgn="ctr"/>
                      <a:r>
                        <a:rPr lang="tr-TR" sz="1400" b="1" i="0" u="none" strike="noStrike">
                          <a:solidFill>
                            <a:srgbClr val="0000FF"/>
                          </a:solidFill>
                          <a:effectLst/>
                          <a:latin typeface="Verdana" panose="020B0604030504040204" pitchFamily="34" charset="0"/>
                        </a:rPr>
                        <a:t>1</a:t>
                      </a:r>
                    </a:p>
                  </a:txBody>
                  <a:tcPr marL="9525" marR="9525" marT="9525" marB="0" anchor="ctr">
                    <a:lnL w="6350" cap="flat" cmpd="sng" algn="ctr">
                      <a:solidFill>
                        <a:srgbClr val="0000FF"/>
                      </a:solidFill>
                      <a:prstDash val="solid"/>
                      <a:round/>
                      <a:headEnd type="none" w="med" len="med"/>
                      <a:tailEnd type="none" w="med" len="med"/>
                    </a:lnL>
                    <a:lnR w="6350" cap="flat" cmpd="sng" algn="ctr">
                      <a:solidFill>
                        <a:srgbClr val="0000FF"/>
                      </a:solidFill>
                      <a:prstDash val="solid"/>
                      <a:round/>
                      <a:headEnd type="none" w="med" len="med"/>
                      <a:tailEnd type="none" w="med" len="med"/>
                    </a:lnR>
                    <a:lnT w="6350" cap="flat" cmpd="sng" algn="ctr">
                      <a:solidFill>
                        <a:srgbClr val="0000FF"/>
                      </a:solidFill>
                      <a:prstDash val="solid"/>
                      <a:round/>
                      <a:headEnd type="none" w="med" len="med"/>
                      <a:tailEnd type="none" w="med" len="med"/>
                    </a:lnT>
                    <a:lnB w="25400" cap="flat" cmpd="dbl" algn="ctr">
                      <a:solidFill>
                        <a:srgbClr val="0000FF"/>
                      </a:solidFill>
                      <a:prstDash val="solid"/>
                      <a:round/>
                      <a:headEnd type="none" w="med" len="med"/>
                      <a:tailEnd type="none" w="med" len="med"/>
                    </a:lnB>
                    <a:solidFill>
                      <a:srgbClr val="FFFFFF"/>
                    </a:solidFill>
                  </a:tcPr>
                </a:tc>
                <a:tc>
                  <a:txBody>
                    <a:bodyPr/>
                    <a:lstStyle/>
                    <a:p>
                      <a:pPr algn="ctr" fontAlgn="ctr"/>
                      <a:r>
                        <a:rPr lang="tr-TR" sz="1400" b="1" i="0" u="none" strike="noStrike">
                          <a:solidFill>
                            <a:srgbClr val="FF0000"/>
                          </a:solidFill>
                          <a:effectLst/>
                          <a:latin typeface="Verdana" panose="020B0604030504040204" pitchFamily="34" charset="0"/>
                        </a:rPr>
                        <a:t>27,03</a:t>
                      </a:r>
                    </a:p>
                  </a:txBody>
                  <a:tcPr marL="9525" marR="9525" marT="9525" marB="0" anchor="ctr">
                    <a:lnL w="6350" cap="flat" cmpd="sng" algn="ctr">
                      <a:solidFill>
                        <a:srgbClr val="0000FF"/>
                      </a:solidFill>
                      <a:prstDash val="solid"/>
                      <a:round/>
                      <a:headEnd type="none" w="med" len="med"/>
                      <a:tailEnd type="none" w="med" len="med"/>
                    </a:lnL>
                    <a:lnR w="6350" cap="flat" cmpd="sng" algn="ctr">
                      <a:solidFill>
                        <a:srgbClr val="0000FF"/>
                      </a:solidFill>
                      <a:prstDash val="solid"/>
                      <a:round/>
                      <a:headEnd type="none" w="med" len="med"/>
                      <a:tailEnd type="none" w="med" len="med"/>
                    </a:lnR>
                    <a:lnT w="6350" cap="flat" cmpd="sng" algn="ctr">
                      <a:solidFill>
                        <a:srgbClr val="0000FF"/>
                      </a:solidFill>
                      <a:prstDash val="solid"/>
                      <a:round/>
                      <a:headEnd type="none" w="med" len="med"/>
                      <a:tailEnd type="none" w="med" len="med"/>
                    </a:lnT>
                    <a:lnB w="25400" cap="flat" cmpd="dbl" algn="ctr">
                      <a:solidFill>
                        <a:srgbClr val="0000FF"/>
                      </a:solidFill>
                      <a:prstDash val="solid"/>
                      <a:round/>
                      <a:headEnd type="none" w="med" len="med"/>
                      <a:tailEnd type="none" w="med" len="med"/>
                    </a:lnB>
                    <a:solidFill>
                      <a:srgbClr val="FFFFFF"/>
                    </a:solidFill>
                  </a:tcPr>
                </a:tc>
                <a:tc>
                  <a:txBody>
                    <a:bodyPr/>
                    <a:lstStyle/>
                    <a:p>
                      <a:pPr algn="ctr" fontAlgn="ctr"/>
                      <a:r>
                        <a:rPr lang="tr-TR" sz="1400" b="1" i="0" u="none" strike="noStrike">
                          <a:solidFill>
                            <a:srgbClr val="0000FF"/>
                          </a:solidFill>
                          <a:effectLst/>
                          <a:latin typeface="Verdana" panose="020B0604030504040204" pitchFamily="34" charset="0"/>
                        </a:rPr>
                        <a:t>20</a:t>
                      </a:r>
                    </a:p>
                  </a:txBody>
                  <a:tcPr marL="9525" marR="9525" marT="9525" marB="0" anchor="ctr">
                    <a:lnL w="6350" cap="flat" cmpd="sng" algn="ctr">
                      <a:solidFill>
                        <a:srgbClr val="0000FF"/>
                      </a:solidFill>
                      <a:prstDash val="solid"/>
                      <a:round/>
                      <a:headEnd type="none" w="med" len="med"/>
                      <a:tailEnd type="none" w="med" len="med"/>
                    </a:lnL>
                    <a:lnR w="6350" cap="flat" cmpd="sng" algn="ctr">
                      <a:solidFill>
                        <a:srgbClr val="0000FF"/>
                      </a:solidFill>
                      <a:prstDash val="solid"/>
                      <a:round/>
                      <a:headEnd type="none" w="med" len="med"/>
                      <a:tailEnd type="none" w="med" len="med"/>
                    </a:lnR>
                    <a:lnT w="6350" cap="flat" cmpd="sng" algn="ctr">
                      <a:solidFill>
                        <a:srgbClr val="0000FF"/>
                      </a:solidFill>
                      <a:prstDash val="solid"/>
                      <a:round/>
                      <a:headEnd type="none" w="med" len="med"/>
                      <a:tailEnd type="none" w="med" len="med"/>
                    </a:lnT>
                    <a:lnB w="25400" cap="flat" cmpd="dbl" algn="ctr">
                      <a:solidFill>
                        <a:srgbClr val="0000FF"/>
                      </a:solidFill>
                      <a:prstDash val="solid"/>
                      <a:round/>
                      <a:headEnd type="none" w="med" len="med"/>
                      <a:tailEnd type="none" w="med" len="med"/>
                    </a:lnB>
                    <a:solidFill>
                      <a:srgbClr val="FFFFFF"/>
                    </a:solidFill>
                  </a:tcPr>
                </a:tc>
                <a:tc>
                  <a:txBody>
                    <a:bodyPr/>
                    <a:lstStyle/>
                    <a:p>
                      <a:pPr algn="ctr" fontAlgn="ctr"/>
                      <a:r>
                        <a:rPr lang="tr-TR" sz="1400" b="1" i="0" u="none" strike="noStrike">
                          <a:solidFill>
                            <a:srgbClr val="0000FF"/>
                          </a:solidFill>
                          <a:effectLst/>
                          <a:latin typeface="Verdana" panose="020B0604030504040204" pitchFamily="34" charset="0"/>
                        </a:rPr>
                        <a:t>5,41</a:t>
                      </a:r>
                    </a:p>
                  </a:txBody>
                  <a:tcPr marL="9525" marR="9525" marT="9525" marB="0" anchor="ctr">
                    <a:lnL w="6350" cap="flat" cmpd="sng" algn="ctr">
                      <a:solidFill>
                        <a:srgbClr val="0000FF"/>
                      </a:solidFill>
                      <a:prstDash val="solid"/>
                      <a:round/>
                      <a:headEnd type="none" w="med" len="med"/>
                      <a:tailEnd type="none" w="med" len="med"/>
                    </a:lnL>
                    <a:lnR w="6350" cap="flat" cmpd="sng" algn="ctr">
                      <a:solidFill>
                        <a:srgbClr val="0000FF"/>
                      </a:solidFill>
                      <a:prstDash val="solid"/>
                      <a:round/>
                      <a:headEnd type="none" w="med" len="med"/>
                      <a:tailEnd type="none" w="med" len="med"/>
                    </a:lnR>
                    <a:lnT w="6350" cap="flat" cmpd="sng" algn="ctr">
                      <a:solidFill>
                        <a:srgbClr val="0000FF"/>
                      </a:solidFill>
                      <a:prstDash val="solid"/>
                      <a:round/>
                      <a:headEnd type="none" w="med" len="med"/>
                      <a:tailEnd type="none" w="med" len="med"/>
                    </a:lnT>
                    <a:lnB w="25400" cap="flat" cmpd="dbl" algn="ctr">
                      <a:solidFill>
                        <a:srgbClr val="0000FF"/>
                      </a:solidFill>
                      <a:prstDash val="solid"/>
                      <a:round/>
                      <a:headEnd type="none" w="med" len="med"/>
                      <a:tailEnd type="none" w="med" len="med"/>
                    </a:lnB>
                    <a:solidFill>
                      <a:srgbClr val="FFFFFF"/>
                    </a:solidFill>
                  </a:tcPr>
                </a:tc>
                <a:tc>
                  <a:txBody>
                    <a:bodyPr/>
                    <a:lstStyle/>
                    <a:p>
                      <a:pPr algn="ctr" fontAlgn="ctr"/>
                      <a:r>
                        <a:rPr lang="tr-TR" sz="1400" b="1" i="0" u="none" strike="noStrike">
                          <a:solidFill>
                            <a:srgbClr val="0000FF"/>
                          </a:solidFill>
                          <a:effectLst/>
                          <a:latin typeface="Verdana" panose="020B0604030504040204" pitchFamily="34" charset="0"/>
                        </a:rPr>
                        <a:t>0,21</a:t>
                      </a:r>
                    </a:p>
                  </a:txBody>
                  <a:tcPr marL="9525" marR="9525" marT="9525" marB="0" anchor="ctr">
                    <a:lnL w="6350" cap="flat" cmpd="sng" algn="ctr">
                      <a:solidFill>
                        <a:srgbClr val="0000FF"/>
                      </a:solidFill>
                      <a:prstDash val="solid"/>
                      <a:round/>
                      <a:headEnd type="none" w="med" len="med"/>
                      <a:tailEnd type="none" w="med" len="med"/>
                    </a:lnL>
                    <a:lnR w="6350" cap="flat" cmpd="sng" algn="ctr">
                      <a:solidFill>
                        <a:srgbClr val="0000FF"/>
                      </a:solidFill>
                      <a:prstDash val="solid"/>
                      <a:round/>
                      <a:headEnd type="none" w="med" len="med"/>
                      <a:tailEnd type="none" w="med" len="med"/>
                    </a:lnR>
                    <a:lnT w="25400" cap="flat" cmpd="dbl" algn="ctr">
                      <a:solidFill>
                        <a:srgbClr val="0000FF"/>
                      </a:solidFill>
                      <a:prstDash val="solid"/>
                      <a:round/>
                      <a:headEnd type="none" w="med" len="med"/>
                      <a:tailEnd type="none" w="med" len="med"/>
                    </a:lnT>
                    <a:lnB>
                      <a:noFill/>
                    </a:lnB>
                    <a:solidFill>
                      <a:srgbClr val="FFFFFF"/>
                    </a:solidFill>
                  </a:tcPr>
                </a:tc>
                <a:tc>
                  <a:txBody>
                    <a:bodyPr/>
                    <a:lstStyle/>
                    <a:p>
                      <a:pPr algn="ctr" fontAlgn="ctr"/>
                      <a:r>
                        <a:rPr lang="tr-TR" sz="1400" b="1" i="0" u="none" strike="noStrike">
                          <a:solidFill>
                            <a:srgbClr val="0000FF"/>
                          </a:solidFill>
                          <a:effectLst/>
                          <a:latin typeface="Verdana" panose="020B0604030504040204" pitchFamily="34" charset="0"/>
                        </a:rPr>
                        <a:t>5,62</a:t>
                      </a:r>
                    </a:p>
                  </a:txBody>
                  <a:tcPr marL="9525" marR="9525" marT="9525" marB="0" anchor="ctr">
                    <a:lnL w="6350" cap="flat" cmpd="sng" algn="ctr">
                      <a:solidFill>
                        <a:srgbClr val="0000FF"/>
                      </a:solidFill>
                      <a:prstDash val="solid"/>
                      <a:round/>
                      <a:headEnd type="none" w="med" len="med"/>
                      <a:tailEnd type="none" w="med" len="med"/>
                    </a:lnL>
                    <a:lnR w="6350" cap="flat" cmpd="sng" algn="ctr">
                      <a:solidFill>
                        <a:srgbClr val="0000FF"/>
                      </a:solidFill>
                      <a:prstDash val="solid"/>
                      <a:round/>
                      <a:headEnd type="none" w="med" len="med"/>
                      <a:tailEnd type="none" w="med" len="med"/>
                    </a:lnR>
                    <a:lnT w="6350" cap="flat" cmpd="sng" algn="ctr">
                      <a:solidFill>
                        <a:srgbClr val="0000FF"/>
                      </a:solidFill>
                      <a:prstDash val="solid"/>
                      <a:round/>
                      <a:headEnd type="none" w="med" len="med"/>
                      <a:tailEnd type="none" w="med" len="med"/>
                    </a:lnT>
                    <a:lnB w="25400" cap="flat" cmpd="dbl" algn="ctr">
                      <a:solidFill>
                        <a:srgbClr val="0000FF"/>
                      </a:solidFill>
                      <a:prstDash val="solid"/>
                      <a:round/>
                      <a:headEnd type="none" w="med" len="med"/>
                      <a:tailEnd type="none" w="med" len="med"/>
                    </a:lnB>
                    <a:solidFill>
                      <a:srgbClr val="FFFFFF"/>
                    </a:solidFill>
                  </a:tcPr>
                </a:tc>
                <a:tc>
                  <a:txBody>
                    <a:bodyPr/>
                    <a:lstStyle/>
                    <a:p>
                      <a:pPr algn="ctr" fontAlgn="ctr"/>
                      <a:r>
                        <a:rPr lang="tr-TR" sz="1400" b="1" i="0" u="none" strike="noStrike">
                          <a:solidFill>
                            <a:srgbClr val="FF0000"/>
                          </a:solidFill>
                          <a:effectLst/>
                          <a:latin typeface="Verdana" panose="020B0604030504040204" pitchFamily="34" charset="0"/>
                        </a:rPr>
                        <a:t>21,41</a:t>
                      </a:r>
                    </a:p>
                  </a:txBody>
                  <a:tcPr marL="9525" marR="9525" marT="9525" marB="0" anchor="ctr">
                    <a:lnL w="6350" cap="flat" cmpd="sng" algn="ctr">
                      <a:solidFill>
                        <a:srgbClr val="0000FF"/>
                      </a:solidFill>
                      <a:prstDash val="solid"/>
                      <a:round/>
                      <a:headEnd type="none" w="med" len="med"/>
                      <a:tailEnd type="none" w="med" len="med"/>
                    </a:lnL>
                    <a:lnR w="25400" cap="flat" cmpd="dbl" algn="ctr">
                      <a:solidFill>
                        <a:srgbClr val="0000FF"/>
                      </a:solidFill>
                      <a:prstDash val="solid"/>
                      <a:round/>
                      <a:headEnd type="none" w="med" len="med"/>
                      <a:tailEnd type="none" w="med" len="med"/>
                    </a:lnR>
                    <a:lnT w="6350" cap="flat" cmpd="sng" algn="ctr">
                      <a:solidFill>
                        <a:srgbClr val="0000FF"/>
                      </a:solidFill>
                      <a:prstDash val="solid"/>
                      <a:round/>
                      <a:headEnd type="none" w="med" len="med"/>
                      <a:tailEnd type="none" w="med" len="med"/>
                    </a:lnT>
                    <a:lnB w="25400" cap="flat" cmpd="dbl" algn="ctr">
                      <a:solidFill>
                        <a:srgbClr val="0000FF"/>
                      </a:solidFill>
                      <a:prstDash val="solid"/>
                      <a:round/>
                      <a:headEnd type="none" w="med" len="med"/>
                      <a:tailEnd type="none" w="med" len="med"/>
                    </a:lnB>
                    <a:solidFill>
                      <a:srgbClr val="FFFFFF"/>
                    </a:solidFill>
                  </a:tcPr>
                </a:tc>
              </a:tr>
              <a:tr h="207866">
                <a:tc>
                  <a:txBody>
                    <a:bodyPr/>
                    <a:lstStyle/>
                    <a:p>
                      <a:pPr algn="l" fontAlgn="b"/>
                      <a:r>
                        <a:rPr lang="tr-TR" sz="1000" b="0" i="0" u="none" strike="noStrike">
                          <a:effectLst/>
                          <a:latin typeface="Arial Tur" panose="020B0604020202020204" pitchFamily="34" charset="0"/>
                        </a:rPr>
                        <a:t> </a:t>
                      </a:r>
                    </a:p>
                  </a:txBody>
                  <a:tcPr marL="9525" marR="9525" marT="9525" marB="0" anchor="b">
                    <a:lnL>
                      <a:noFill/>
                    </a:lnL>
                    <a:lnR>
                      <a:noFill/>
                    </a:lnR>
                    <a:lnT w="25400" cap="flat" cmpd="dbl" algn="ctr">
                      <a:solidFill>
                        <a:srgbClr val="0000FF"/>
                      </a:solidFill>
                      <a:prstDash val="solid"/>
                      <a:round/>
                      <a:headEnd type="none" w="med" len="med"/>
                      <a:tailEnd type="none" w="med" len="med"/>
                    </a:lnT>
                    <a:lnB>
                      <a:noFill/>
                    </a:lnB>
                    <a:solidFill>
                      <a:srgbClr val="FFFFFF"/>
                    </a:solidFill>
                  </a:tcPr>
                </a:tc>
                <a:tc>
                  <a:txBody>
                    <a:bodyPr/>
                    <a:lstStyle/>
                    <a:p>
                      <a:pPr algn="l" fontAlgn="b"/>
                      <a:r>
                        <a:rPr lang="tr-TR" sz="1000" b="0" i="0" u="none" strike="noStrike">
                          <a:effectLst/>
                          <a:latin typeface="Arial Tur" panose="020B0604020202020204" pitchFamily="34" charset="0"/>
                        </a:rPr>
                        <a:t> </a:t>
                      </a:r>
                    </a:p>
                  </a:txBody>
                  <a:tcPr marL="9525" marR="9525" marT="9525" marB="0" anchor="b">
                    <a:lnL>
                      <a:noFill/>
                    </a:lnL>
                    <a:lnR>
                      <a:noFill/>
                    </a:lnR>
                    <a:lnT w="6350" cap="flat" cmpd="sng" algn="ctr">
                      <a:solidFill>
                        <a:srgbClr val="0000FF"/>
                      </a:solidFill>
                      <a:prstDash val="solid"/>
                      <a:round/>
                      <a:headEnd type="none" w="med" len="med"/>
                      <a:tailEnd type="none" w="med" len="med"/>
                    </a:lnT>
                    <a:lnB>
                      <a:noFill/>
                    </a:lnB>
                    <a:solidFill>
                      <a:srgbClr val="FFFFFF"/>
                    </a:solidFill>
                  </a:tcPr>
                </a:tc>
                <a:tc>
                  <a:txBody>
                    <a:bodyPr/>
                    <a:lstStyle/>
                    <a:p>
                      <a:pPr algn="l" fontAlgn="b"/>
                      <a:r>
                        <a:rPr lang="tr-TR" sz="1000" b="0" i="0" u="none" strike="noStrike">
                          <a:effectLst/>
                          <a:latin typeface="Arial Tur" panose="020B0604020202020204" pitchFamily="34" charset="0"/>
                        </a:rPr>
                        <a:t> </a:t>
                      </a:r>
                    </a:p>
                  </a:txBody>
                  <a:tcPr marL="9525" marR="9525" marT="9525" marB="0" anchor="b">
                    <a:lnL>
                      <a:noFill/>
                    </a:lnL>
                    <a:lnR>
                      <a:noFill/>
                    </a:lnR>
                    <a:lnT w="25400" cap="flat" cmpd="dbl" algn="ctr">
                      <a:solidFill>
                        <a:srgbClr val="0000FF"/>
                      </a:solidFill>
                      <a:prstDash val="solid"/>
                      <a:round/>
                      <a:headEnd type="none" w="med" len="med"/>
                      <a:tailEnd type="none" w="med" len="med"/>
                    </a:lnT>
                    <a:lnB>
                      <a:noFill/>
                    </a:lnB>
                    <a:solidFill>
                      <a:srgbClr val="FFFFFF"/>
                    </a:solidFill>
                  </a:tcPr>
                </a:tc>
                <a:tc>
                  <a:txBody>
                    <a:bodyPr/>
                    <a:lstStyle/>
                    <a:p>
                      <a:pPr algn="l" fontAlgn="b"/>
                      <a:r>
                        <a:rPr lang="tr-TR" sz="1000" b="0" i="0" u="none" strike="noStrike">
                          <a:effectLst/>
                          <a:latin typeface="Arial Tur" panose="020B0604020202020204" pitchFamily="34" charset="0"/>
                        </a:rPr>
                        <a:t> </a:t>
                      </a:r>
                    </a:p>
                  </a:txBody>
                  <a:tcPr marL="9525" marR="9525" marT="9525" marB="0" anchor="b">
                    <a:lnL>
                      <a:noFill/>
                    </a:lnL>
                    <a:lnR>
                      <a:noFill/>
                    </a:lnR>
                    <a:lnT w="25400" cap="flat" cmpd="dbl" algn="ctr">
                      <a:solidFill>
                        <a:srgbClr val="0000FF"/>
                      </a:solidFill>
                      <a:prstDash val="solid"/>
                      <a:round/>
                      <a:headEnd type="none" w="med" len="med"/>
                      <a:tailEnd type="none" w="med" len="med"/>
                    </a:lnT>
                    <a:lnB>
                      <a:noFill/>
                    </a:lnB>
                    <a:solidFill>
                      <a:srgbClr val="FFFFFF"/>
                    </a:solidFill>
                  </a:tcPr>
                </a:tc>
                <a:tc>
                  <a:txBody>
                    <a:bodyPr/>
                    <a:lstStyle/>
                    <a:p>
                      <a:pPr algn="l" fontAlgn="b"/>
                      <a:r>
                        <a:rPr lang="tr-TR" sz="1000" b="0" i="0" u="none" strike="noStrike">
                          <a:effectLst/>
                          <a:latin typeface="Arial Tur" panose="020B0604020202020204" pitchFamily="34" charset="0"/>
                        </a:rPr>
                        <a:t> </a:t>
                      </a:r>
                    </a:p>
                  </a:txBody>
                  <a:tcPr marL="9525" marR="9525" marT="9525" marB="0" anchor="b">
                    <a:lnL>
                      <a:noFill/>
                    </a:lnL>
                    <a:lnR>
                      <a:noFill/>
                    </a:lnR>
                    <a:lnT w="25400" cap="flat" cmpd="dbl" algn="ctr">
                      <a:solidFill>
                        <a:srgbClr val="0000FF"/>
                      </a:solidFill>
                      <a:prstDash val="solid"/>
                      <a:round/>
                      <a:headEnd type="none" w="med" len="med"/>
                      <a:tailEnd type="none" w="med" len="med"/>
                    </a:lnT>
                    <a:lnB>
                      <a:noFill/>
                    </a:lnB>
                    <a:solidFill>
                      <a:srgbClr val="FFFFFF"/>
                    </a:solidFill>
                  </a:tcPr>
                </a:tc>
                <a:tc>
                  <a:txBody>
                    <a:bodyPr/>
                    <a:lstStyle/>
                    <a:p>
                      <a:pPr algn="l" fontAlgn="b"/>
                      <a:r>
                        <a:rPr lang="tr-TR" sz="1000" b="0" i="0" u="none" strike="noStrike">
                          <a:effectLst/>
                          <a:latin typeface="Arial Tur" panose="020B0604020202020204" pitchFamily="34" charset="0"/>
                        </a:rPr>
                        <a:t> </a:t>
                      </a:r>
                    </a:p>
                  </a:txBody>
                  <a:tcPr marL="9525" marR="9525" marT="9525" marB="0" anchor="b">
                    <a:lnL>
                      <a:noFill/>
                    </a:lnL>
                    <a:lnR>
                      <a:noFill/>
                    </a:lnR>
                    <a:lnT w="25400" cap="flat" cmpd="dbl" algn="ctr">
                      <a:solidFill>
                        <a:srgbClr val="0000FF"/>
                      </a:solidFill>
                      <a:prstDash val="solid"/>
                      <a:round/>
                      <a:headEnd type="none" w="med" len="med"/>
                      <a:tailEnd type="none" w="med" len="med"/>
                    </a:lnT>
                    <a:lnB>
                      <a:noFill/>
                    </a:lnB>
                    <a:solidFill>
                      <a:srgbClr val="FFFFFF"/>
                    </a:solidFill>
                  </a:tcPr>
                </a:tc>
                <a:tc>
                  <a:txBody>
                    <a:bodyPr/>
                    <a:lstStyle/>
                    <a:p>
                      <a:pPr algn="l" fontAlgn="b"/>
                      <a:r>
                        <a:rPr lang="tr-TR" sz="1000" b="0" i="0" u="none" strike="noStrike">
                          <a:effectLst/>
                          <a:latin typeface="Arial Tur" panose="020B0604020202020204" pitchFamily="34" charset="0"/>
                        </a:rPr>
                        <a:t> </a:t>
                      </a:r>
                    </a:p>
                  </a:txBody>
                  <a:tcPr marL="9525" marR="9525" marT="9525" marB="0" anchor="b">
                    <a:lnL>
                      <a:noFill/>
                    </a:lnL>
                    <a:lnR>
                      <a:noFill/>
                    </a:lnR>
                    <a:lnT>
                      <a:noFill/>
                    </a:lnT>
                    <a:lnB>
                      <a:noFill/>
                    </a:lnB>
                    <a:solidFill>
                      <a:srgbClr val="FFFFFF"/>
                    </a:solidFill>
                  </a:tcPr>
                </a:tc>
                <a:tc>
                  <a:txBody>
                    <a:bodyPr/>
                    <a:lstStyle/>
                    <a:p>
                      <a:pPr algn="l" fontAlgn="b"/>
                      <a:r>
                        <a:rPr lang="tr-TR" sz="1000" b="0" i="0" u="none" strike="noStrike">
                          <a:effectLst/>
                          <a:latin typeface="Arial Tur" panose="020B0604020202020204" pitchFamily="34" charset="0"/>
                        </a:rPr>
                        <a:t> </a:t>
                      </a:r>
                    </a:p>
                  </a:txBody>
                  <a:tcPr marL="9525" marR="9525" marT="9525" marB="0" anchor="b">
                    <a:lnL>
                      <a:noFill/>
                    </a:lnL>
                    <a:lnR>
                      <a:noFill/>
                    </a:lnR>
                    <a:lnT w="25400" cap="flat" cmpd="dbl" algn="ctr">
                      <a:solidFill>
                        <a:srgbClr val="0000FF"/>
                      </a:solidFill>
                      <a:prstDash val="solid"/>
                      <a:round/>
                      <a:headEnd type="none" w="med" len="med"/>
                      <a:tailEnd type="none" w="med" len="med"/>
                    </a:lnT>
                    <a:lnB>
                      <a:noFill/>
                    </a:lnB>
                    <a:solidFill>
                      <a:srgbClr val="FFFFFF"/>
                    </a:solidFill>
                  </a:tcPr>
                </a:tc>
                <a:tc>
                  <a:txBody>
                    <a:bodyPr/>
                    <a:lstStyle/>
                    <a:p>
                      <a:pPr algn="l" fontAlgn="b"/>
                      <a:r>
                        <a:rPr lang="tr-TR" sz="1000" b="0" i="0" u="none" strike="noStrike">
                          <a:effectLst/>
                          <a:latin typeface="Arial Tur" panose="020B0604020202020204" pitchFamily="34" charset="0"/>
                        </a:rPr>
                        <a:t> </a:t>
                      </a:r>
                    </a:p>
                  </a:txBody>
                  <a:tcPr marL="9525" marR="9525" marT="9525" marB="0" anchor="b">
                    <a:lnL>
                      <a:noFill/>
                    </a:lnL>
                    <a:lnR>
                      <a:noFill/>
                    </a:lnR>
                    <a:lnT w="25400" cap="flat" cmpd="dbl" algn="ctr">
                      <a:solidFill>
                        <a:srgbClr val="0000FF"/>
                      </a:solidFill>
                      <a:prstDash val="solid"/>
                      <a:round/>
                      <a:headEnd type="none" w="med" len="med"/>
                      <a:tailEnd type="none" w="med" len="med"/>
                    </a:lnT>
                    <a:lnB>
                      <a:noFill/>
                    </a:lnB>
                    <a:solidFill>
                      <a:srgbClr val="FFFFFF"/>
                    </a:solidFill>
                  </a:tcPr>
                </a:tc>
              </a:tr>
              <a:tr h="207866">
                <a:tc>
                  <a:txBody>
                    <a:bodyPr/>
                    <a:lstStyle/>
                    <a:p>
                      <a:pPr algn="l" fontAlgn="b"/>
                      <a:r>
                        <a:rPr lang="tr-TR" sz="1000" b="0" i="0" u="none" strike="noStrike">
                          <a:effectLst/>
                          <a:latin typeface="Arial Tur" panose="020B0604020202020204" pitchFamily="34" charset="0"/>
                        </a:rPr>
                        <a:t> </a:t>
                      </a:r>
                    </a:p>
                  </a:txBody>
                  <a:tcPr marL="9525" marR="9525" marT="9525" marB="0" anchor="b">
                    <a:lnL>
                      <a:noFill/>
                    </a:lnL>
                    <a:lnR>
                      <a:noFill/>
                    </a:lnR>
                    <a:lnT>
                      <a:noFill/>
                    </a:lnT>
                    <a:lnB>
                      <a:noFill/>
                    </a:lnB>
                    <a:solidFill>
                      <a:srgbClr val="FFFFFF"/>
                    </a:solidFill>
                  </a:tcPr>
                </a:tc>
                <a:tc>
                  <a:txBody>
                    <a:bodyPr/>
                    <a:lstStyle/>
                    <a:p>
                      <a:pPr algn="l" fontAlgn="b"/>
                      <a:r>
                        <a:rPr lang="tr-TR" sz="1000" b="0" i="0" u="none" strike="noStrike">
                          <a:effectLst/>
                          <a:latin typeface="Arial Tur" panose="020B0604020202020204" pitchFamily="34" charset="0"/>
                        </a:rPr>
                        <a:t> </a:t>
                      </a:r>
                    </a:p>
                  </a:txBody>
                  <a:tcPr marL="9525" marR="9525" marT="9525" marB="0" anchor="b">
                    <a:lnL>
                      <a:noFill/>
                    </a:lnL>
                    <a:lnR>
                      <a:noFill/>
                    </a:lnR>
                    <a:lnT>
                      <a:noFill/>
                    </a:lnT>
                    <a:lnB>
                      <a:noFill/>
                    </a:lnB>
                    <a:solidFill>
                      <a:srgbClr val="FFFFFF"/>
                    </a:solidFill>
                  </a:tcPr>
                </a:tc>
                <a:tc>
                  <a:txBody>
                    <a:bodyPr/>
                    <a:lstStyle/>
                    <a:p>
                      <a:pPr algn="l" fontAlgn="b"/>
                      <a:r>
                        <a:rPr lang="tr-TR" sz="1000" b="0" i="0" u="none" strike="noStrike">
                          <a:effectLst/>
                          <a:latin typeface="Arial Tur" panose="020B0604020202020204" pitchFamily="34" charset="0"/>
                        </a:rPr>
                        <a:t> </a:t>
                      </a:r>
                    </a:p>
                  </a:txBody>
                  <a:tcPr marL="9525" marR="9525" marT="9525" marB="0" anchor="b">
                    <a:lnL>
                      <a:noFill/>
                    </a:lnL>
                    <a:lnR>
                      <a:noFill/>
                    </a:lnR>
                    <a:lnT>
                      <a:noFill/>
                    </a:lnT>
                    <a:lnB>
                      <a:noFill/>
                    </a:lnB>
                    <a:solidFill>
                      <a:srgbClr val="FFFFFF"/>
                    </a:solidFill>
                  </a:tcPr>
                </a:tc>
                <a:tc>
                  <a:txBody>
                    <a:bodyPr/>
                    <a:lstStyle/>
                    <a:p>
                      <a:pPr algn="l" fontAlgn="b"/>
                      <a:r>
                        <a:rPr lang="tr-TR" sz="1000" b="0" i="0" u="none" strike="noStrike">
                          <a:effectLst/>
                          <a:latin typeface="Arial Tur" panose="020B0604020202020204" pitchFamily="34" charset="0"/>
                        </a:rPr>
                        <a:t> </a:t>
                      </a:r>
                    </a:p>
                  </a:txBody>
                  <a:tcPr marL="9525" marR="9525" marT="9525" marB="0" anchor="b">
                    <a:lnL>
                      <a:noFill/>
                    </a:lnL>
                    <a:lnR>
                      <a:noFill/>
                    </a:lnR>
                    <a:lnT>
                      <a:noFill/>
                    </a:lnT>
                    <a:lnB>
                      <a:noFill/>
                    </a:lnB>
                    <a:solidFill>
                      <a:srgbClr val="FFFFFF"/>
                    </a:solidFill>
                  </a:tcPr>
                </a:tc>
                <a:tc>
                  <a:txBody>
                    <a:bodyPr/>
                    <a:lstStyle/>
                    <a:p>
                      <a:pPr algn="l" fontAlgn="b"/>
                      <a:r>
                        <a:rPr lang="tr-TR" sz="1000" b="0" i="0" u="none" strike="noStrike">
                          <a:effectLst/>
                          <a:latin typeface="Arial Tur" panose="020B0604020202020204" pitchFamily="34" charset="0"/>
                        </a:rPr>
                        <a:t> </a:t>
                      </a:r>
                    </a:p>
                  </a:txBody>
                  <a:tcPr marL="9525" marR="9525" marT="9525" marB="0" anchor="b">
                    <a:lnL>
                      <a:noFill/>
                    </a:lnL>
                    <a:lnR>
                      <a:noFill/>
                    </a:lnR>
                    <a:lnT>
                      <a:noFill/>
                    </a:lnT>
                    <a:lnB>
                      <a:noFill/>
                    </a:lnB>
                    <a:solidFill>
                      <a:srgbClr val="FFFFFF"/>
                    </a:solidFill>
                  </a:tcPr>
                </a:tc>
                <a:tc>
                  <a:txBody>
                    <a:bodyPr/>
                    <a:lstStyle/>
                    <a:p>
                      <a:pPr algn="l" fontAlgn="b"/>
                      <a:r>
                        <a:rPr lang="tr-TR" sz="1000" b="0" i="0" u="none" strike="noStrike">
                          <a:effectLst/>
                          <a:latin typeface="Arial Tur" panose="020B0604020202020204" pitchFamily="34" charset="0"/>
                        </a:rPr>
                        <a:t> </a:t>
                      </a:r>
                    </a:p>
                  </a:txBody>
                  <a:tcPr marL="9525" marR="9525" marT="9525" marB="0" anchor="b">
                    <a:lnL>
                      <a:noFill/>
                    </a:lnL>
                    <a:lnR>
                      <a:noFill/>
                    </a:lnR>
                    <a:lnT>
                      <a:noFill/>
                    </a:lnT>
                    <a:lnB>
                      <a:noFill/>
                    </a:lnB>
                    <a:solidFill>
                      <a:srgbClr val="FFFFFF"/>
                    </a:solidFill>
                  </a:tcPr>
                </a:tc>
                <a:tc>
                  <a:txBody>
                    <a:bodyPr/>
                    <a:lstStyle/>
                    <a:p>
                      <a:pPr algn="l" fontAlgn="b"/>
                      <a:r>
                        <a:rPr lang="tr-TR" sz="1000" b="0" i="0" u="none" strike="noStrike">
                          <a:effectLst/>
                          <a:latin typeface="Arial Tur" panose="020B0604020202020204" pitchFamily="34" charset="0"/>
                        </a:rPr>
                        <a:t> </a:t>
                      </a:r>
                    </a:p>
                  </a:txBody>
                  <a:tcPr marL="9525" marR="9525" marT="9525" marB="0" anchor="b">
                    <a:lnL>
                      <a:noFill/>
                    </a:lnL>
                    <a:lnR>
                      <a:noFill/>
                    </a:lnR>
                    <a:lnT>
                      <a:noFill/>
                    </a:lnT>
                    <a:lnB>
                      <a:noFill/>
                    </a:lnB>
                    <a:solidFill>
                      <a:srgbClr val="FFFFFF"/>
                    </a:solidFill>
                  </a:tcPr>
                </a:tc>
                <a:tc>
                  <a:txBody>
                    <a:bodyPr/>
                    <a:lstStyle/>
                    <a:p>
                      <a:pPr algn="l" fontAlgn="b"/>
                      <a:r>
                        <a:rPr lang="tr-TR" sz="1000" b="0" i="0" u="none" strike="noStrike">
                          <a:effectLst/>
                          <a:latin typeface="Arial Tur" panose="020B0604020202020204" pitchFamily="34" charset="0"/>
                        </a:rPr>
                        <a:t> </a:t>
                      </a:r>
                    </a:p>
                  </a:txBody>
                  <a:tcPr marL="9525" marR="9525" marT="9525" marB="0" anchor="b">
                    <a:lnL>
                      <a:noFill/>
                    </a:lnL>
                    <a:lnR>
                      <a:noFill/>
                    </a:lnR>
                    <a:lnT>
                      <a:noFill/>
                    </a:lnT>
                    <a:lnB>
                      <a:noFill/>
                    </a:lnB>
                    <a:solidFill>
                      <a:srgbClr val="FFFFFF"/>
                    </a:solidFill>
                  </a:tcPr>
                </a:tc>
                <a:tc>
                  <a:txBody>
                    <a:bodyPr/>
                    <a:lstStyle/>
                    <a:p>
                      <a:pPr algn="l" fontAlgn="b"/>
                      <a:r>
                        <a:rPr lang="tr-TR" sz="1000" b="0" i="0" u="none" strike="noStrike">
                          <a:effectLst/>
                          <a:latin typeface="Arial Tur" panose="020B0604020202020204" pitchFamily="34" charset="0"/>
                        </a:rPr>
                        <a:t> </a:t>
                      </a:r>
                    </a:p>
                  </a:txBody>
                  <a:tcPr marL="9525" marR="9525" marT="9525" marB="0" anchor="b">
                    <a:lnL>
                      <a:noFill/>
                    </a:lnL>
                    <a:lnR>
                      <a:noFill/>
                    </a:lnR>
                    <a:lnT>
                      <a:noFill/>
                    </a:lnT>
                    <a:lnB>
                      <a:noFill/>
                    </a:lnB>
                    <a:solidFill>
                      <a:srgbClr val="FFFFFF"/>
                    </a:solidFill>
                  </a:tcPr>
                </a:tc>
              </a:tr>
              <a:tr h="207866">
                <a:tc>
                  <a:txBody>
                    <a:bodyPr/>
                    <a:lstStyle/>
                    <a:p>
                      <a:pPr algn="l" fontAlgn="b"/>
                      <a:r>
                        <a:rPr lang="tr-TR" sz="1000" b="0" i="0" u="none" strike="noStrike">
                          <a:effectLst/>
                          <a:latin typeface="Arial Tur" panose="020B0604020202020204" pitchFamily="34" charset="0"/>
                        </a:rPr>
                        <a:t> </a:t>
                      </a:r>
                    </a:p>
                  </a:txBody>
                  <a:tcPr marL="9525" marR="9525" marT="9525" marB="0" anchor="b">
                    <a:lnL>
                      <a:noFill/>
                    </a:lnL>
                    <a:lnR>
                      <a:noFill/>
                    </a:lnR>
                    <a:lnT>
                      <a:noFill/>
                    </a:lnT>
                    <a:lnB>
                      <a:noFill/>
                    </a:lnB>
                    <a:solidFill>
                      <a:srgbClr val="FFFFFF"/>
                    </a:solidFill>
                  </a:tcPr>
                </a:tc>
                <a:tc>
                  <a:txBody>
                    <a:bodyPr/>
                    <a:lstStyle/>
                    <a:p>
                      <a:pPr algn="l" fontAlgn="b"/>
                      <a:r>
                        <a:rPr lang="tr-TR" sz="1000" b="0" i="0" u="none" strike="noStrike">
                          <a:effectLst/>
                          <a:latin typeface="Arial Tur" panose="020B0604020202020204" pitchFamily="34" charset="0"/>
                        </a:rPr>
                        <a:t> </a:t>
                      </a:r>
                    </a:p>
                  </a:txBody>
                  <a:tcPr marL="9525" marR="9525" marT="9525" marB="0" anchor="b">
                    <a:lnL>
                      <a:noFill/>
                    </a:lnL>
                    <a:lnR>
                      <a:noFill/>
                    </a:lnR>
                    <a:lnT>
                      <a:noFill/>
                    </a:lnT>
                    <a:lnB>
                      <a:noFill/>
                    </a:lnB>
                    <a:solidFill>
                      <a:srgbClr val="FFFFFF"/>
                    </a:solidFill>
                  </a:tcPr>
                </a:tc>
                <a:tc>
                  <a:txBody>
                    <a:bodyPr/>
                    <a:lstStyle/>
                    <a:p>
                      <a:pPr algn="l" fontAlgn="b"/>
                      <a:r>
                        <a:rPr lang="tr-TR" sz="1000" b="0" i="0" u="none" strike="noStrike">
                          <a:effectLst/>
                          <a:latin typeface="Arial Tur" panose="020B0604020202020204" pitchFamily="34" charset="0"/>
                        </a:rPr>
                        <a:t> </a:t>
                      </a:r>
                    </a:p>
                  </a:txBody>
                  <a:tcPr marL="9525" marR="9525" marT="9525" marB="0" anchor="b">
                    <a:lnL>
                      <a:noFill/>
                    </a:lnL>
                    <a:lnR>
                      <a:noFill/>
                    </a:lnR>
                    <a:lnT>
                      <a:noFill/>
                    </a:lnT>
                    <a:lnB>
                      <a:noFill/>
                    </a:lnB>
                    <a:solidFill>
                      <a:srgbClr val="FFFFFF"/>
                    </a:solidFill>
                  </a:tcPr>
                </a:tc>
                <a:tc>
                  <a:txBody>
                    <a:bodyPr/>
                    <a:lstStyle/>
                    <a:p>
                      <a:pPr algn="l" fontAlgn="b"/>
                      <a:r>
                        <a:rPr lang="tr-TR" sz="1000" b="0" i="0" u="none" strike="noStrike" dirty="0">
                          <a:effectLst/>
                          <a:latin typeface="Arial Tur" panose="020B0604020202020204" pitchFamily="34" charset="0"/>
                        </a:rPr>
                        <a:t> </a:t>
                      </a:r>
                    </a:p>
                  </a:txBody>
                  <a:tcPr marL="9525" marR="9525" marT="9525" marB="0" anchor="b">
                    <a:lnL>
                      <a:noFill/>
                    </a:lnL>
                    <a:lnR>
                      <a:noFill/>
                    </a:lnR>
                    <a:lnT>
                      <a:noFill/>
                    </a:lnT>
                    <a:lnB>
                      <a:noFill/>
                    </a:lnB>
                    <a:solidFill>
                      <a:srgbClr val="FFFFFF"/>
                    </a:solidFill>
                  </a:tcPr>
                </a:tc>
                <a:tc>
                  <a:txBody>
                    <a:bodyPr/>
                    <a:lstStyle/>
                    <a:p>
                      <a:pPr algn="l" fontAlgn="b"/>
                      <a:r>
                        <a:rPr lang="tr-TR" sz="1000" b="0" i="0" u="none" strike="noStrike">
                          <a:effectLst/>
                          <a:latin typeface="Arial Tur" panose="020B0604020202020204" pitchFamily="34" charset="0"/>
                        </a:rPr>
                        <a:t> </a:t>
                      </a:r>
                    </a:p>
                  </a:txBody>
                  <a:tcPr marL="9525" marR="9525" marT="9525" marB="0" anchor="b">
                    <a:lnL>
                      <a:noFill/>
                    </a:lnL>
                    <a:lnR>
                      <a:noFill/>
                    </a:lnR>
                    <a:lnT>
                      <a:noFill/>
                    </a:lnT>
                    <a:lnB>
                      <a:noFill/>
                    </a:lnB>
                    <a:solidFill>
                      <a:srgbClr val="FFFFFF"/>
                    </a:solidFill>
                  </a:tcPr>
                </a:tc>
                <a:tc>
                  <a:txBody>
                    <a:bodyPr/>
                    <a:lstStyle/>
                    <a:p>
                      <a:pPr algn="l" fontAlgn="b"/>
                      <a:r>
                        <a:rPr lang="tr-TR" sz="1000" b="0" i="0" u="none" strike="noStrike">
                          <a:effectLst/>
                          <a:latin typeface="Arial Tur" panose="020B0604020202020204" pitchFamily="34" charset="0"/>
                        </a:rPr>
                        <a:t> </a:t>
                      </a:r>
                    </a:p>
                  </a:txBody>
                  <a:tcPr marL="9525" marR="9525" marT="9525" marB="0" anchor="b">
                    <a:lnL>
                      <a:noFill/>
                    </a:lnL>
                    <a:lnR>
                      <a:noFill/>
                    </a:lnR>
                    <a:lnT>
                      <a:noFill/>
                    </a:lnT>
                    <a:lnB>
                      <a:noFill/>
                    </a:lnB>
                    <a:solidFill>
                      <a:srgbClr val="FFFFFF"/>
                    </a:solidFill>
                  </a:tcPr>
                </a:tc>
                <a:tc>
                  <a:txBody>
                    <a:bodyPr/>
                    <a:lstStyle/>
                    <a:p>
                      <a:pPr algn="l" fontAlgn="b"/>
                      <a:r>
                        <a:rPr lang="tr-TR" sz="1000" b="0" i="0" u="none" strike="noStrike">
                          <a:effectLst/>
                          <a:latin typeface="Arial Tur" panose="020B0604020202020204" pitchFamily="34" charset="0"/>
                        </a:rPr>
                        <a:t> </a:t>
                      </a:r>
                    </a:p>
                  </a:txBody>
                  <a:tcPr marL="9525" marR="9525" marT="9525" marB="0" anchor="b">
                    <a:lnL>
                      <a:noFill/>
                    </a:lnL>
                    <a:lnR>
                      <a:noFill/>
                    </a:lnR>
                    <a:lnT>
                      <a:noFill/>
                    </a:lnT>
                    <a:lnB>
                      <a:noFill/>
                    </a:lnB>
                    <a:solidFill>
                      <a:srgbClr val="FFFFFF"/>
                    </a:solidFill>
                  </a:tcPr>
                </a:tc>
                <a:tc>
                  <a:txBody>
                    <a:bodyPr/>
                    <a:lstStyle/>
                    <a:p>
                      <a:pPr algn="l" fontAlgn="b"/>
                      <a:r>
                        <a:rPr lang="tr-TR" sz="1000" b="0" i="0" u="none" strike="noStrike">
                          <a:effectLst/>
                          <a:latin typeface="Arial Tur" panose="020B0604020202020204" pitchFamily="34" charset="0"/>
                        </a:rPr>
                        <a:t> </a:t>
                      </a:r>
                    </a:p>
                  </a:txBody>
                  <a:tcPr marL="9525" marR="9525" marT="9525" marB="0" anchor="b">
                    <a:lnL>
                      <a:noFill/>
                    </a:lnL>
                    <a:lnR>
                      <a:noFill/>
                    </a:lnR>
                    <a:lnT>
                      <a:noFill/>
                    </a:lnT>
                    <a:lnB>
                      <a:noFill/>
                    </a:lnB>
                    <a:solidFill>
                      <a:srgbClr val="FFFFFF"/>
                    </a:solidFill>
                  </a:tcPr>
                </a:tc>
                <a:tc>
                  <a:txBody>
                    <a:bodyPr/>
                    <a:lstStyle/>
                    <a:p>
                      <a:pPr algn="l" fontAlgn="b"/>
                      <a:r>
                        <a:rPr lang="tr-TR" sz="1000" b="0" i="0" u="none" strike="noStrike">
                          <a:effectLst/>
                          <a:latin typeface="Arial Tur" panose="020B0604020202020204" pitchFamily="34" charset="0"/>
                        </a:rPr>
                        <a:t> </a:t>
                      </a:r>
                    </a:p>
                  </a:txBody>
                  <a:tcPr marL="9525" marR="9525" marT="9525" marB="0" anchor="b">
                    <a:lnL>
                      <a:noFill/>
                    </a:lnL>
                    <a:lnR>
                      <a:noFill/>
                    </a:lnR>
                    <a:lnT>
                      <a:noFill/>
                    </a:lnT>
                    <a:lnB>
                      <a:noFill/>
                    </a:lnB>
                    <a:solidFill>
                      <a:srgbClr val="FFFFFF"/>
                    </a:solidFill>
                  </a:tcPr>
                </a:tc>
              </a:tr>
              <a:tr h="207866">
                <a:tc>
                  <a:txBody>
                    <a:bodyPr/>
                    <a:lstStyle/>
                    <a:p>
                      <a:pPr algn="l" fontAlgn="b"/>
                      <a:r>
                        <a:rPr lang="tr-TR" sz="1000" b="0" i="0" u="none" strike="noStrike">
                          <a:effectLst/>
                          <a:latin typeface="Arial Tur" panose="020B0604020202020204" pitchFamily="34" charset="0"/>
                        </a:rPr>
                        <a:t> </a:t>
                      </a:r>
                    </a:p>
                  </a:txBody>
                  <a:tcPr marL="9525" marR="9525" marT="9525" marB="0" anchor="b">
                    <a:lnL>
                      <a:noFill/>
                    </a:lnL>
                    <a:lnR>
                      <a:noFill/>
                    </a:lnR>
                    <a:lnT>
                      <a:noFill/>
                    </a:lnT>
                    <a:lnB>
                      <a:noFill/>
                    </a:lnB>
                    <a:solidFill>
                      <a:srgbClr val="FFFFFF"/>
                    </a:solidFill>
                  </a:tcPr>
                </a:tc>
                <a:tc>
                  <a:txBody>
                    <a:bodyPr/>
                    <a:lstStyle/>
                    <a:p>
                      <a:pPr algn="l" fontAlgn="b"/>
                      <a:r>
                        <a:rPr lang="tr-TR" sz="1000" b="0" i="0" u="sng" strike="noStrike">
                          <a:solidFill>
                            <a:srgbClr val="0000FF"/>
                          </a:solidFill>
                          <a:effectLst/>
                          <a:latin typeface="Arial Tur" panose="020B0604020202020204" pitchFamily="34" charset="0"/>
                        </a:rPr>
                        <a:t> </a:t>
                      </a:r>
                    </a:p>
                  </a:txBody>
                  <a:tcPr marL="9525" marR="9525" marT="9525" marB="0" anchor="b">
                    <a:lnL>
                      <a:noFill/>
                    </a:lnL>
                    <a:lnR>
                      <a:noFill/>
                    </a:lnR>
                    <a:lnT>
                      <a:noFill/>
                    </a:lnT>
                    <a:lnB>
                      <a:noFill/>
                    </a:lnB>
                    <a:solidFill>
                      <a:srgbClr val="FFFFFF"/>
                    </a:solidFill>
                  </a:tcPr>
                </a:tc>
                <a:tc>
                  <a:txBody>
                    <a:bodyPr/>
                    <a:lstStyle/>
                    <a:p>
                      <a:pPr algn="l" fontAlgn="b"/>
                      <a:r>
                        <a:rPr lang="tr-TR" sz="1000" b="0" i="0" u="none" strike="noStrike">
                          <a:effectLst/>
                          <a:latin typeface="Arial Tur" panose="020B0604020202020204" pitchFamily="34" charset="0"/>
                        </a:rPr>
                        <a:t> </a:t>
                      </a:r>
                    </a:p>
                  </a:txBody>
                  <a:tcPr marL="9525" marR="9525" marT="9525" marB="0" anchor="b">
                    <a:lnL>
                      <a:noFill/>
                    </a:lnL>
                    <a:lnR>
                      <a:noFill/>
                    </a:lnR>
                    <a:lnT>
                      <a:noFill/>
                    </a:lnT>
                    <a:lnB>
                      <a:noFill/>
                    </a:lnB>
                    <a:solidFill>
                      <a:srgbClr val="FFFFFF"/>
                    </a:solidFill>
                  </a:tcPr>
                </a:tc>
                <a:tc>
                  <a:txBody>
                    <a:bodyPr/>
                    <a:lstStyle/>
                    <a:p>
                      <a:pPr algn="l" fontAlgn="b"/>
                      <a:r>
                        <a:rPr lang="tr-TR" sz="1000" b="0" i="0" u="none" strike="noStrike">
                          <a:effectLst/>
                          <a:latin typeface="Arial Tur" panose="020B0604020202020204" pitchFamily="34" charset="0"/>
                        </a:rPr>
                        <a:t> </a:t>
                      </a:r>
                    </a:p>
                  </a:txBody>
                  <a:tcPr marL="9525" marR="9525" marT="9525" marB="0" anchor="b">
                    <a:lnL>
                      <a:noFill/>
                    </a:lnL>
                    <a:lnR>
                      <a:noFill/>
                    </a:lnR>
                    <a:lnT>
                      <a:noFill/>
                    </a:lnT>
                    <a:lnB>
                      <a:noFill/>
                    </a:lnB>
                    <a:solidFill>
                      <a:srgbClr val="FFFFFF"/>
                    </a:solidFill>
                  </a:tcPr>
                </a:tc>
                <a:tc>
                  <a:txBody>
                    <a:bodyPr/>
                    <a:lstStyle/>
                    <a:p>
                      <a:pPr algn="l" fontAlgn="b"/>
                      <a:r>
                        <a:rPr lang="tr-TR" sz="1000" b="0" i="0" u="none" strike="noStrike">
                          <a:effectLst/>
                          <a:latin typeface="Arial Tur" panose="020B0604020202020204" pitchFamily="34" charset="0"/>
                        </a:rPr>
                        <a:t> </a:t>
                      </a:r>
                    </a:p>
                  </a:txBody>
                  <a:tcPr marL="9525" marR="9525" marT="9525" marB="0" anchor="b">
                    <a:lnL>
                      <a:noFill/>
                    </a:lnL>
                    <a:lnR>
                      <a:noFill/>
                    </a:lnR>
                    <a:lnT>
                      <a:noFill/>
                    </a:lnT>
                    <a:lnB>
                      <a:noFill/>
                    </a:lnB>
                    <a:solidFill>
                      <a:srgbClr val="FFFFFF"/>
                    </a:solidFill>
                  </a:tcPr>
                </a:tc>
                <a:tc>
                  <a:txBody>
                    <a:bodyPr/>
                    <a:lstStyle/>
                    <a:p>
                      <a:pPr algn="l" fontAlgn="b"/>
                      <a:r>
                        <a:rPr lang="tr-TR" sz="1000" b="0" i="0" u="none" strike="noStrike">
                          <a:effectLst/>
                          <a:latin typeface="Arial Tur" panose="020B0604020202020204" pitchFamily="34" charset="0"/>
                        </a:rPr>
                        <a:t> </a:t>
                      </a:r>
                    </a:p>
                  </a:txBody>
                  <a:tcPr marL="9525" marR="9525" marT="9525" marB="0" anchor="b">
                    <a:lnL>
                      <a:noFill/>
                    </a:lnL>
                    <a:lnR>
                      <a:noFill/>
                    </a:lnR>
                    <a:lnT>
                      <a:noFill/>
                    </a:lnT>
                    <a:lnB>
                      <a:noFill/>
                    </a:lnB>
                    <a:solidFill>
                      <a:srgbClr val="FFFFFF"/>
                    </a:solidFill>
                  </a:tcPr>
                </a:tc>
                <a:tc>
                  <a:txBody>
                    <a:bodyPr/>
                    <a:lstStyle/>
                    <a:p>
                      <a:pPr algn="l" fontAlgn="b"/>
                      <a:r>
                        <a:rPr lang="tr-TR" sz="1000" b="0" i="0" u="none" strike="noStrike">
                          <a:effectLst/>
                          <a:latin typeface="Arial Tur" panose="020B0604020202020204" pitchFamily="34" charset="0"/>
                        </a:rPr>
                        <a:t> </a:t>
                      </a:r>
                    </a:p>
                  </a:txBody>
                  <a:tcPr marL="9525" marR="9525" marT="9525" marB="0" anchor="b">
                    <a:lnL>
                      <a:noFill/>
                    </a:lnL>
                    <a:lnR>
                      <a:noFill/>
                    </a:lnR>
                    <a:lnT>
                      <a:noFill/>
                    </a:lnT>
                    <a:lnB>
                      <a:noFill/>
                    </a:lnB>
                    <a:solidFill>
                      <a:srgbClr val="FFFFFF"/>
                    </a:solidFill>
                  </a:tcPr>
                </a:tc>
                <a:tc>
                  <a:txBody>
                    <a:bodyPr/>
                    <a:lstStyle/>
                    <a:p>
                      <a:pPr algn="l" fontAlgn="b"/>
                      <a:r>
                        <a:rPr lang="tr-TR" sz="1000" b="0" i="0" u="none" strike="noStrike">
                          <a:effectLst/>
                          <a:latin typeface="Arial Tur" panose="020B0604020202020204" pitchFamily="34" charset="0"/>
                        </a:rPr>
                        <a:t> </a:t>
                      </a:r>
                    </a:p>
                  </a:txBody>
                  <a:tcPr marL="9525" marR="9525" marT="9525" marB="0" anchor="b">
                    <a:lnL>
                      <a:noFill/>
                    </a:lnL>
                    <a:lnR>
                      <a:noFill/>
                    </a:lnR>
                    <a:lnT>
                      <a:noFill/>
                    </a:lnT>
                    <a:lnB>
                      <a:noFill/>
                    </a:lnB>
                    <a:solidFill>
                      <a:srgbClr val="FFFFFF"/>
                    </a:solidFill>
                  </a:tcPr>
                </a:tc>
                <a:tc>
                  <a:txBody>
                    <a:bodyPr/>
                    <a:lstStyle/>
                    <a:p>
                      <a:pPr algn="l" fontAlgn="b"/>
                      <a:r>
                        <a:rPr lang="tr-TR" sz="1000" b="0" i="0" u="none" strike="noStrike" dirty="0">
                          <a:effectLst/>
                          <a:latin typeface="Arial Tur" panose="020B0604020202020204" pitchFamily="34" charset="0"/>
                        </a:rPr>
                        <a:t> </a:t>
                      </a:r>
                    </a:p>
                  </a:txBody>
                  <a:tcPr marL="9525" marR="9525" marT="9525" marB="0" anchor="b">
                    <a:lnL>
                      <a:noFill/>
                    </a:lnL>
                    <a:lnR>
                      <a:noFill/>
                    </a:lnR>
                    <a:lnT>
                      <a:noFill/>
                    </a:lnT>
                    <a:lnB>
                      <a:noFill/>
                    </a:lnB>
                    <a:solidFill>
                      <a:srgbClr val="FFFFFF"/>
                    </a:solidFill>
                  </a:tcPr>
                </a:tc>
              </a:tr>
            </a:tbl>
          </a:graphicData>
        </a:graphic>
      </p:graphicFrame>
    </p:spTree>
    <p:extLst>
      <p:ext uri="{BB962C8B-B14F-4D97-AF65-F5344CB8AC3E}">
        <p14:creationId xmlns:p14="http://schemas.microsoft.com/office/powerpoint/2010/main" val="2716158826"/>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ln>
            <a:solidFill>
              <a:srgbClr val="FF0000"/>
            </a:solidFill>
          </a:ln>
        </p:spPr>
        <p:style>
          <a:lnRef idx="1">
            <a:schemeClr val="accent4"/>
          </a:lnRef>
          <a:fillRef idx="2">
            <a:schemeClr val="accent4"/>
          </a:fillRef>
          <a:effectRef idx="1">
            <a:schemeClr val="accent4"/>
          </a:effectRef>
          <a:fontRef idx="minor">
            <a:schemeClr val="dk1"/>
          </a:fontRef>
        </p:style>
        <p:txBody>
          <a:bodyPr/>
          <a:lstStyle/>
          <a:p>
            <a:r>
              <a:rPr lang="tr-TR" dirty="0" smtClean="0"/>
              <a:t>YÜKSEK LİSANS VE DOKTORALI ÖĞRETMENLERİN EK DERS ÜCRETLERİ</a:t>
            </a:r>
            <a:endParaRPr lang="tr-TR" dirty="0"/>
          </a:p>
        </p:txBody>
      </p:sp>
      <p:sp>
        <p:nvSpPr>
          <p:cNvPr id="3" name="İçerik Yer Tutucusu 2"/>
          <p:cNvSpPr>
            <a:spLocks noGrp="1"/>
          </p:cNvSpPr>
          <p:nvPr>
            <p:ph idx="1"/>
          </p:nvPr>
        </p:nvSpPr>
        <p:spPr/>
        <p:txBody>
          <a:bodyPr/>
          <a:lstStyle/>
          <a:p>
            <a:pPr marL="0" indent="0">
              <a:buNone/>
            </a:pPr>
            <a:r>
              <a:rPr lang="tr-TR" dirty="0" smtClean="0"/>
              <a:t/>
            </a:r>
            <a:br>
              <a:rPr lang="tr-TR" dirty="0" smtClean="0"/>
            </a:br>
            <a:r>
              <a:rPr lang="tr-TR" dirty="0" smtClean="0"/>
              <a:t>YÜKSEK </a:t>
            </a:r>
            <a:r>
              <a:rPr lang="tr-TR" dirty="0" smtClean="0"/>
              <a:t>LİSANSLILARA %5 DOKTORALILARA %15 ARTIRIMLI ÖDENİR</a:t>
            </a:r>
            <a:br>
              <a:rPr lang="tr-TR" dirty="0" smtClean="0"/>
            </a:br>
            <a:endParaRPr lang="tr-TR" dirty="0" smtClean="0"/>
          </a:p>
          <a:p>
            <a:pPr marL="0" indent="0">
              <a:buNone/>
            </a:pPr>
            <a:r>
              <a:rPr lang="tr-TR" dirty="0" smtClean="0"/>
              <a:t>KBS </a:t>
            </a:r>
            <a:r>
              <a:rPr lang="tr-TR" dirty="0" smtClean="0"/>
              <a:t>den bu öğretmen ve yöneticilerin </a:t>
            </a:r>
            <a:r>
              <a:rPr lang="tr-TR" dirty="0" smtClean="0"/>
              <a:t>fiilen </a:t>
            </a:r>
            <a:r>
              <a:rPr lang="tr-TR" dirty="0" smtClean="0"/>
              <a:t>girdikleri dersler dışındaki </a:t>
            </a:r>
            <a:r>
              <a:rPr lang="tr-TR" dirty="0" smtClean="0"/>
              <a:t>ek derslerini ( Yönetim görevi karşılığı alınan ek dersler, ders dışı hazırlık planlama, öğrenci sosyal kişilik hizmetleri kapsamında ödenen sınıf </a:t>
            </a:r>
            <a:r>
              <a:rPr lang="tr-TR" dirty="0" err="1" smtClean="0"/>
              <a:t>ehberliği</a:t>
            </a:r>
            <a:r>
              <a:rPr lang="tr-TR" dirty="0" smtClean="0"/>
              <a:t> ve kulüp ücreti vs.)  </a:t>
            </a:r>
            <a:r>
              <a:rPr lang="tr-TR" dirty="0" err="1" smtClean="0"/>
              <a:t>EDYGG’den</a:t>
            </a:r>
            <a:r>
              <a:rPr lang="tr-TR" dirty="0" smtClean="0"/>
              <a:t>  </a:t>
            </a:r>
            <a:r>
              <a:rPr lang="tr-TR" dirty="0" smtClean="0"/>
              <a:t>( </a:t>
            </a:r>
            <a:r>
              <a:rPr lang="tr-TR" dirty="0" smtClean="0"/>
              <a:t>Ek </a:t>
            </a:r>
            <a:r>
              <a:rPr lang="tr-TR" dirty="0" smtClean="0"/>
              <a:t>Ders </a:t>
            </a:r>
            <a:r>
              <a:rPr lang="tr-TR" dirty="0" smtClean="0"/>
              <a:t>Yerine Geçen Görev Gündüz) girmemiz gerekmektedir. Aksi takdirde kamu zararı oluşur.</a:t>
            </a:r>
          </a:p>
          <a:p>
            <a:pPr marL="0" indent="0">
              <a:buNone/>
            </a:pPr>
            <a:endParaRPr lang="tr-TR" dirty="0" smtClean="0"/>
          </a:p>
          <a:p>
            <a:pPr marL="0" indent="0">
              <a:buNone/>
            </a:pPr>
            <a:r>
              <a:rPr lang="tr-TR" dirty="0" smtClean="0"/>
              <a:t>Tezli </a:t>
            </a:r>
            <a:r>
              <a:rPr lang="tr-TR" dirty="0" smtClean="0"/>
              <a:t>– tezsiz yüksek lisans </a:t>
            </a:r>
            <a:r>
              <a:rPr lang="tr-TR" dirty="0" err="1" smtClean="0"/>
              <a:t>farketmez</a:t>
            </a:r>
            <a:r>
              <a:rPr lang="tr-TR" dirty="0" smtClean="0"/>
              <a:t>.</a:t>
            </a:r>
            <a:endParaRPr lang="tr-TR" dirty="0"/>
          </a:p>
        </p:txBody>
      </p:sp>
    </p:spTree>
    <p:extLst>
      <p:ext uri="{BB962C8B-B14F-4D97-AF65-F5344CB8AC3E}">
        <p14:creationId xmlns:p14="http://schemas.microsoft.com/office/powerpoint/2010/main" val="1702666907"/>
      </p:ext>
    </p:extLst>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solidFill>
            <a:schemeClr val="accent2">
              <a:lumMod val="40000"/>
              <a:lumOff val="60000"/>
            </a:schemeClr>
          </a:solidFill>
        </p:spPr>
        <p:txBody>
          <a:bodyPr/>
          <a:lstStyle/>
          <a:p>
            <a:r>
              <a:rPr lang="tr-TR" dirty="0" smtClean="0"/>
              <a:t>İZİNLİ RAPORLU - TATİL OLAN GÜNLERİN EK DERS ÖDEMELERİ</a:t>
            </a:r>
            <a:endParaRPr lang="tr-TR" dirty="0"/>
          </a:p>
        </p:txBody>
      </p:sp>
      <p:sp>
        <p:nvSpPr>
          <p:cNvPr id="3" name="İçerik Yer Tutucusu 2"/>
          <p:cNvSpPr>
            <a:spLocks noGrp="1"/>
          </p:cNvSpPr>
          <p:nvPr>
            <p:ph idx="1"/>
          </p:nvPr>
        </p:nvSpPr>
        <p:spPr/>
        <p:txBody>
          <a:bodyPr>
            <a:normAutofit fontScale="55000" lnSpcReduction="20000"/>
          </a:bodyPr>
          <a:lstStyle/>
          <a:p>
            <a:r>
              <a:rPr lang="tr-TR" dirty="0" smtClean="0"/>
              <a:t>HAFTALIK HESAP ( HAVUZ HESABI)</a:t>
            </a:r>
          </a:p>
          <a:p>
            <a:r>
              <a:rPr lang="tr-TR" dirty="0" smtClean="0"/>
              <a:t>Ek ders ödenebilmesi için o hafta öncelikle maaş karşılığının doldurulup doldurulmadığına bakılır. Maaş karşılığı düşüldükten sonra ek ders hesabı yapılabilir- </a:t>
            </a:r>
          </a:p>
          <a:p>
            <a:r>
              <a:rPr lang="tr-TR" dirty="0" smtClean="0"/>
              <a:t>Sınıf öğretmeni</a:t>
            </a:r>
          </a:p>
          <a:p>
            <a:pPr marL="0" indent="0">
              <a:buNone/>
            </a:pPr>
            <a:r>
              <a:rPr lang="tr-TR" dirty="0" smtClean="0"/>
              <a:t>ZORUNLU DERSE GİRMESİ GEREKEN AYLIK KARŞILIĞI DERS SAATİ 18 SAAT</a:t>
            </a:r>
            <a:br>
              <a:rPr lang="tr-TR" dirty="0" smtClean="0"/>
            </a:br>
            <a:r>
              <a:rPr lang="tr-TR" dirty="0" smtClean="0"/>
              <a:t>- 30 SAATE GİREN SINIF ÖĞRETMENİNİN EK DERSİ;</a:t>
            </a:r>
            <a:br>
              <a:rPr lang="tr-TR" dirty="0" smtClean="0"/>
            </a:br>
            <a:r>
              <a:rPr lang="tr-TR" dirty="0" smtClean="0"/>
              <a:t>30+3 SAAT PLANLAMA 33</a:t>
            </a:r>
            <a:br>
              <a:rPr lang="tr-TR" dirty="0" smtClean="0"/>
            </a:br>
            <a:r>
              <a:rPr lang="tr-TR" dirty="0" smtClean="0"/>
              <a:t>33-18=15 SAAT EK DERS</a:t>
            </a:r>
            <a:br>
              <a:rPr lang="tr-TR" dirty="0" smtClean="0"/>
            </a:br>
            <a:r>
              <a:rPr lang="tr-TR" dirty="0" smtClean="0"/>
              <a:t/>
            </a:r>
            <a:br>
              <a:rPr lang="tr-TR" dirty="0" smtClean="0"/>
            </a:br>
            <a:r>
              <a:rPr lang="tr-TR" dirty="0" smtClean="0"/>
              <a:t>- 1 OCAK 2021 CUMA GÜNÜ YILBAŞI TATİLİNDE SINIF ÖĞRETMENİNİN EK DERSİ</a:t>
            </a:r>
          </a:p>
          <a:p>
            <a:pPr marL="0" indent="0">
              <a:buNone/>
            </a:pPr>
            <a:r>
              <a:rPr lang="tr-TR" dirty="0" smtClean="0"/>
              <a:t>30-6=24 SAAT DERSE GİRDİ</a:t>
            </a:r>
          </a:p>
          <a:p>
            <a:pPr marL="0" indent="0">
              <a:buNone/>
            </a:pPr>
            <a:r>
              <a:rPr lang="tr-TR" dirty="0" smtClean="0"/>
              <a:t>24-18= 6 Saat </a:t>
            </a:r>
            <a:br>
              <a:rPr lang="tr-TR" dirty="0" smtClean="0"/>
            </a:br>
            <a:r>
              <a:rPr lang="tr-TR" dirty="0" smtClean="0"/>
              <a:t>24 saate 2  Saat planlama ücreti verilir.</a:t>
            </a:r>
            <a:br>
              <a:rPr lang="tr-TR" dirty="0" smtClean="0"/>
            </a:br>
            <a:r>
              <a:rPr lang="tr-TR" dirty="0" smtClean="0"/>
              <a:t>6+2= 8 SAAT EK DERS ALIR </a:t>
            </a:r>
            <a:br>
              <a:rPr lang="tr-TR" dirty="0" smtClean="0"/>
            </a:br>
            <a:r>
              <a:rPr lang="tr-TR" dirty="0" smtClean="0"/>
              <a:t/>
            </a:r>
            <a:br>
              <a:rPr lang="tr-TR" dirty="0" smtClean="0"/>
            </a:br>
            <a:r>
              <a:rPr lang="tr-TR" dirty="0" smtClean="0"/>
              <a:t>-3 SAAT NÖBET EK DERSİ VAR</a:t>
            </a:r>
            <a:br>
              <a:rPr lang="tr-TR" dirty="0" smtClean="0"/>
            </a:br>
            <a:r>
              <a:rPr lang="tr-TR" dirty="0" smtClean="0"/>
              <a:t>-NÖBET EK DERSİ TUTULDUĞU GÜNE YAZILIR</a:t>
            </a:r>
          </a:p>
          <a:p>
            <a:pPr marL="0" indent="0">
              <a:buNone/>
            </a:pPr>
            <a:r>
              <a:rPr lang="tr-TR" dirty="0" smtClean="0"/>
              <a:t/>
            </a:r>
            <a:br>
              <a:rPr lang="tr-TR" dirty="0" smtClean="0"/>
            </a:br>
            <a:r>
              <a:rPr lang="tr-TR" dirty="0" smtClean="0"/>
              <a:t/>
            </a:r>
            <a:br>
              <a:rPr lang="tr-TR" dirty="0" smtClean="0"/>
            </a:br>
            <a:endParaRPr lang="tr-TR" dirty="0"/>
          </a:p>
        </p:txBody>
      </p:sp>
    </p:spTree>
    <p:extLst>
      <p:ext uri="{BB962C8B-B14F-4D97-AF65-F5344CB8AC3E}">
        <p14:creationId xmlns:p14="http://schemas.microsoft.com/office/powerpoint/2010/main" val="2480468545"/>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949</TotalTime>
  <Words>4232</Words>
  <Application>Microsoft Office PowerPoint</Application>
  <PresentationFormat>Geniş ekran</PresentationFormat>
  <Paragraphs>942</Paragraphs>
  <Slides>51</Slides>
  <Notes>3</Notes>
  <HiddenSlides>0</HiddenSlides>
  <MMClips>0</MMClips>
  <ScaleCrop>false</ScaleCrop>
  <HeadingPairs>
    <vt:vector size="8" baseType="variant">
      <vt:variant>
        <vt:lpstr>Kullanılan Yazı Tipleri</vt:lpstr>
      </vt:variant>
      <vt:variant>
        <vt:i4>8</vt:i4>
      </vt:variant>
      <vt:variant>
        <vt:lpstr>Tema</vt:lpstr>
      </vt:variant>
      <vt:variant>
        <vt:i4>2</vt:i4>
      </vt:variant>
      <vt:variant>
        <vt:lpstr>Eklenmiş OLE Hizmet Programları</vt:lpstr>
      </vt:variant>
      <vt:variant>
        <vt:i4>2</vt:i4>
      </vt:variant>
      <vt:variant>
        <vt:lpstr>Slayt Başlıkları</vt:lpstr>
      </vt:variant>
      <vt:variant>
        <vt:i4>51</vt:i4>
      </vt:variant>
    </vt:vector>
  </HeadingPairs>
  <TitlesOfParts>
    <vt:vector size="63" baseType="lpstr">
      <vt:lpstr>Arial Unicode MS</vt:lpstr>
      <vt:lpstr>Arial</vt:lpstr>
      <vt:lpstr>Arial Tur</vt:lpstr>
      <vt:lpstr>Calibri</vt:lpstr>
      <vt:lpstr>Calibri Light</vt:lpstr>
      <vt:lpstr>Comic Sans MS</vt:lpstr>
      <vt:lpstr>Times New Roman</vt:lpstr>
      <vt:lpstr>Verdana</vt:lpstr>
      <vt:lpstr>Office Theme</vt:lpstr>
      <vt:lpstr>Office Teması</vt:lpstr>
      <vt:lpstr>Acrobat Document</vt:lpstr>
      <vt:lpstr>Çalışma Sayfası</vt:lpstr>
      <vt:lpstr> ARDAHAN  İL MİLLİ EĞİTİM MÜDÜRLÜĞÜ</vt:lpstr>
      <vt:lpstr>MEVZUAT</vt:lpstr>
      <vt:lpstr>PowerPoint Sunusu</vt:lpstr>
      <vt:lpstr>PowerPoint Sunusu</vt:lpstr>
      <vt:lpstr>  Ücretliler İçin Uygulanacak 2020 Yılı Gelir Vergisi Tarifesi </vt:lpstr>
      <vt:lpstr>EK DERS ÜCRET HESAPLAMASI</vt:lpstr>
      <vt:lpstr>EK DERS ÜCRET HESAPLAMASI</vt:lpstr>
      <vt:lpstr>YÜKSEK LİSANS VE DOKTORALI ÖĞRETMENLERİN EK DERS ÜCRETLERİ</vt:lpstr>
      <vt:lpstr>İZİNLİ RAPORLU - TATİL OLAN GÜNLERİN EK DERS ÖDEMELERİ</vt:lpstr>
      <vt:lpstr>Genel bilgi  - branş öğretmeni ek ders kesintisi</vt:lpstr>
      <vt:lpstr>VEKALET GÖREVİ – GEÇİCİ GÖREVLENDİRME EK DERS ÖDEMESİ</vt:lpstr>
      <vt:lpstr>VEKALET GÖREVİ – GEÇİCİ GÖREVLENDİRME EK DERS ÖDEMESİ</vt:lpstr>
      <vt:lpstr>EK DERS KALEMLERİ</vt:lpstr>
      <vt:lpstr>OKUL ÖNCESİ EĞİTİM KURUMLARI</vt:lpstr>
      <vt:lpstr>İLKÖĞRETİM OKULU</vt:lpstr>
      <vt:lpstr>LİSE VE DENGİ OKULLAR</vt:lpstr>
      <vt:lpstr>MESLEKİ VE  TEKNİK ÖĞRETİM OKUL/KURUMLARI</vt:lpstr>
      <vt:lpstr>ANADOLU-FEN-SOSYAL BİLİMLER-SPOR LİSELERİ</vt:lpstr>
      <vt:lpstr>HALK EĞİTİMİ MERKEZİ VE AKŞAM SANAT OKULU</vt:lpstr>
      <vt:lpstr>REHBERLİK VE ARAŞTIRMA MERKEZİ</vt:lpstr>
      <vt:lpstr>EK DERS NASIL HESAPLANIR? HANGİ DURUMLARDA FİİLİ DERS YAPILMAZSA DAHİ EK DERS ÜCRETİ ÖDENİR? </vt:lpstr>
      <vt:lpstr>PowerPoint Sunusu</vt:lpstr>
      <vt:lpstr>YÖNETİCİLERİN MAAŞ KARŞILIĞI HARİCİ İSTEĞE BAĞLI DERSLERE GİRMELERİ – KURS GÖREVLERİ</vt:lpstr>
      <vt:lpstr>EĞİTİME HAZIRLIK ÖDENEĞİ</vt:lpstr>
      <vt:lpstr>DERS DIŞI HAZIRLIK VE PLANLAMA ÜCRETİ</vt:lpstr>
      <vt:lpstr>ÖĞRENCİ SOSYAL KİŞİLİK HİZMETLERİ ÜCRETİ (SINIF REHBERLİĞİ  - SOSYAL KULÜP)</vt:lpstr>
      <vt:lpstr>NÖBET ÜCRETİ</vt:lpstr>
      <vt:lpstr>İŞLETMELERDE BECERİ EĞİTİMİ </vt:lpstr>
      <vt:lpstr>DYK EK DERS ÖDEMELERİ</vt:lpstr>
      <vt:lpstr>MÜDÜR YETKİLİ ÖĞRETMENLER</vt:lpstr>
      <vt:lpstr>  ALAN – BÖLÜM ŞEFLİĞİ </vt:lpstr>
      <vt:lpstr>REHBERLİK ÖĞRETMENLERİ EK DERS ÜCRETLERİ</vt:lpstr>
      <vt:lpstr>TAM GÜN TAM YIL UYGULAMASI</vt:lpstr>
      <vt:lpstr>SINAV KOMİSYONLARI – KURUL KOMSİYON ÜYELİKLERİ</vt:lpstr>
      <vt:lpstr>İLK OKULLARDA BRANŞ ÖĞRETMENLERİNİN GİRDİĞİ DERSLER</vt:lpstr>
      <vt:lpstr> BELLETİCİLİK</vt:lpstr>
      <vt:lpstr>UZAKTAN EĞİTİM SÜRECİNDE EK DERS ÖDEMELERİ</vt:lpstr>
      <vt:lpstr>UZAKTAN EĞİTİM SÜRECİNDE EK DERS ÖDEMELERİ</vt:lpstr>
      <vt:lpstr>UZAKTAN EĞİTİM SÜRECİNDE EK DERS ÖDEMELERİ</vt:lpstr>
      <vt:lpstr>DİĞER HUSUSLAR</vt:lpstr>
      <vt:lpstr>MİLLİ EĞİTİM BAKANLIĞI MERKEZ VE TAŞRA TEŞKİLATLARINA  BAĞLI  10 NOLU İŞ KOLUNDA FAALİYET GÖSTEREN İŞ YERLERİ İLE KOOP –İŞ ARASINDA İMZALANAN TOPLU İŞ SÖZLEŞMESİ</vt:lpstr>
      <vt:lpstr>HAFTALIK ÇALIŞMA SÜRESİ</vt:lpstr>
      <vt:lpstr>HAFTALIK ÇALIŞMA SÜRESİ -Madde</vt:lpstr>
      <vt:lpstr>ULUSAL BAYRAM - GENEL TATİL VE HAFTA TATİLİ GÜNLERİ VE ÖDENECEK ÜCRETLER</vt:lpstr>
      <vt:lpstr>İŞE GEÇ GELMELER</vt:lpstr>
      <vt:lpstr>İŞÇİ DİSİPLİNİ – İHTAR CEZASI</vt:lpstr>
      <vt:lpstr>BİR GÜNLÜK ÜCRET KESİNTİSİ </vt:lpstr>
      <vt:lpstr>İKİ GÜNLÜK ÜCRET KESİNTİSİ CEZASI</vt:lpstr>
      <vt:lpstr>ÜÇ GÜNLÜK ÜCRET KESİNTİSİ</vt:lpstr>
      <vt:lpstr>İŞTEN ÇIKARMA CEZASI</vt:lpstr>
      <vt:lpstr>PowerPoint Sunusu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ARDAHAN İL MİLLİ EĞİTİM MÜDÜRLÜĞÜ</dc:title>
  <dc:creator>Windows Kullanıcısı</dc:creator>
  <cp:lastModifiedBy>MetinCOBAN</cp:lastModifiedBy>
  <cp:revision>63</cp:revision>
  <dcterms:created xsi:type="dcterms:W3CDTF">2020-12-12T21:11:34Z</dcterms:created>
  <dcterms:modified xsi:type="dcterms:W3CDTF">2020-12-18T10:54:03Z</dcterms:modified>
</cp:coreProperties>
</file>