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341" r:id="rId3"/>
    <p:sldId id="371" r:id="rId4"/>
    <p:sldId id="369" r:id="rId5"/>
    <p:sldId id="359" r:id="rId6"/>
    <p:sldId id="331" r:id="rId7"/>
    <p:sldId id="334" r:id="rId8"/>
    <p:sldId id="360" r:id="rId9"/>
    <p:sldId id="372" r:id="rId10"/>
    <p:sldId id="3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86ECE"/>
    <a:srgbClr val="E9C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DF1B6-D4FB-4DEC-84C5-4B0639CE2252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9CE75-2F7A-40AD-9A17-0022EE8FC2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02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0CD8-0660-4B32-B825-9C166ECDFBE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19.12.2020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99592" y="2398477"/>
            <a:ext cx="7704856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ARDAHAN EVDE OKUYOR PROJESİ</a:t>
            </a:r>
            <a:endParaRPr lang="tr-TR" sz="4800" dirty="0">
              <a:solidFill>
                <a:schemeClr val="bg1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88256"/>
            <a:ext cx="6552728" cy="31901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 PROJE </a:t>
            </a:r>
            <a:r>
              <a:rPr lang="tr-TR" sz="2800" b="1" dirty="0" smtClean="0"/>
              <a:t>FAALİYETLERİ</a:t>
            </a:r>
            <a:endParaRPr lang="tr-TR" sz="2800" dirty="0"/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79512" y="1052736"/>
            <a:ext cx="8712968" cy="561662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tr-TR" sz="2200" dirty="0" smtClean="0"/>
              <a:t>Ayrıca bu proje kapsamında; koordinatörlerin yönetiminde tematik veya okunan kitapların başlığıyla sohbet odaları oluşturulacak ve okurların okudukları kitapların konularına göre oluşturulmuş temaların başlıkları altında paylaşımda bulunabileceklerdir. Okunan kitapların adlarına göre de sohbet grupları oluşturulabilecektir.</a:t>
            </a:r>
          </a:p>
          <a:p>
            <a:pPr marL="0" lvl="0" indent="0">
              <a:buNone/>
            </a:pPr>
            <a:endParaRPr lang="tr-TR" sz="2200" dirty="0"/>
          </a:p>
          <a:p>
            <a:pPr marL="0" lvl="0" indent="0">
              <a:buNone/>
            </a:pPr>
            <a:r>
              <a:rPr lang="tr-TR" sz="2200" dirty="0" smtClean="0"/>
              <a:t>Belli günlerde okurlardan okunan kitapların en kritik cümle/paragraflarının projenin </a:t>
            </a:r>
            <a:r>
              <a:rPr lang="tr-TR" sz="2200" dirty="0" err="1" smtClean="0"/>
              <a:t>hashtaglarıyla</a:t>
            </a:r>
            <a:r>
              <a:rPr lang="tr-TR" sz="2200" dirty="0" smtClean="0"/>
              <a:t> paylaşılması istenecektir.</a:t>
            </a:r>
          </a:p>
          <a:p>
            <a:pPr marL="0" lvl="0" indent="0">
              <a:buNone/>
            </a:pPr>
            <a:endParaRPr lang="tr-TR" sz="2200" dirty="0"/>
          </a:p>
          <a:p>
            <a:pPr marL="0" lvl="0" indent="0">
              <a:buNone/>
            </a:pPr>
            <a:r>
              <a:rPr lang="tr-TR" sz="2200" dirty="0" smtClean="0"/>
              <a:t>Proje süresince okunacak kitap listelerinin paylaşılması gibi etkinliklerle sosyal medya üzerinden yürüyen proje faaliyetlerinin desteklenmesi sağlanacaktır.</a:t>
            </a:r>
          </a:p>
          <a:p>
            <a:pPr marL="0" lvl="0" indent="0">
              <a:buNone/>
            </a:pPr>
            <a:endParaRPr lang="tr-TR" sz="1800" dirty="0"/>
          </a:p>
          <a:p>
            <a:pPr marL="0" lvl="0" indent="0">
              <a:buNone/>
            </a:pPr>
            <a:r>
              <a:rPr lang="tr-TR" sz="2800" dirty="0">
                <a:solidFill>
                  <a:srgbClr val="C00000"/>
                </a:solidFill>
              </a:rPr>
              <a:t>B</a:t>
            </a:r>
            <a:r>
              <a:rPr lang="tr-TR" sz="2800" dirty="0" smtClean="0">
                <a:solidFill>
                  <a:srgbClr val="C00000"/>
                </a:solidFill>
              </a:rPr>
              <a:t>ir plan veya proje her şekilde uygulayıcıların samimiyeti kadar başarı sağlar.</a:t>
            </a:r>
            <a:endParaRPr lang="tr-T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7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344850"/>
            <a:ext cx="914400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ARKA PLAN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7416" y="1268760"/>
            <a:ext cx="8875063" cy="533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NEDEN İHTİYAÇ DUYUYORUZ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Okullarımızda/kurumlarımızda kütüphaneleri zenginleştirme çalışmaları okul yöneticilerimizin ve öğretmenlerimizin çabalarıyla belli bir noktaya taşınmıştır. Ancak kitap okuma noktasında istenilen düzeyin altında olduğumuzu düşünmekteyiz.</a:t>
            </a:r>
          </a:p>
          <a:p>
            <a:pPr marL="0" indent="0">
              <a:buNone/>
            </a:pPr>
            <a:r>
              <a:rPr lang="tr-TR" dirty="0" smtClean="0"/>
              <a:t>Öğrencilerimizin okuduklarını anlama derecelerini geliştirmemiz gerekmektedir.</a:t>
            </a:r>
          </a:p>
          <a:p>
            <a:pPr marL="0" indent="0">
              <a:buNone/>
            </a:pPr>
            <a:r>
              <a:rPr lang="tr-TR" dirty="0" smtClean="0"/>
              <a:t>Çocukların kitap okuma alışkanlığı kazanmalarının pek çok yolu vardır. Ailece okumak bunlardan en etkili olanlardan biridir.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877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344850"/>
            <a:ext cx="914400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ARKA PLAN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7416" y="1268760"/>
            <a:ext cx="8875063" cy="533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NEDEN İHTİYAÇ DUYUYORUZ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Pandemi</a:t>
            </a:r>
            <a:r>
              <a:rPr lang="tr-TR" dirty="0" smtClean="0"/>
              <a:t> süreci tüm dünya için türlü olumsuzluklar içermektedir. Ama aynı zamanda ailece zaman geçirme süresini uzatmıştır. Bu durumu okuma kültürü oluşturma noktasında fırsata dönüştürmeye çalışmalıyız.</a:t>
            </a:r>
          </a:p>
          <a:p>
            <a:pPr marL="0" indent="0">
              <a:buNone/>
            </a:pPr>
            <a:r>
              <a:rPr lang="tr-TR" dirty="0" smtClean="0"/>
              <a:t>Bu projenin tüm yönetici ve öğretmenlerimizin tam desteğini alacağına inanıyoruz. </a:t>
            </a:r>
            <a:br>
              <a:rPr lang="tr-TR" dirty="0" smtClean="0"/>
            </a:br>
            <a:r>
              <a:rPr lang="tr-TR" dirty="0" smtClean="0"/>
              <a:t>Okuldaki kitaplar öğrenci ve velilere açılmalı, öğretmenlerimiz ve yöneticilerimiz birer eğitim lideri olarak mücadelenin en önünde yer almalı ve tüm paydaşlara örnek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49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344850"/>
            <a:ext cx="914400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chemeClr val="bg1"/>
                </a:solidFill>
              </a:rPr>
              <a:t>PROJE AMAÇLARI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85800" y="1412776"/>
            <a:ext cx="7772400" cy="4899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Genel Amaç: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Ardahan’da kitap okuma oranının artması, ekran bağımlılığının azalması ve tüm eğitim paydaşlarında bir kitap okuma kültürünün oluşması. </a:t>
            </a:r>
          </a:p>
          <a:p>
            <a:pPr marL="0" indent="0">
              <a:buNone/>
            </a:pPr>
            <a:r>
              <a:rPr lang="tr-TR" b="1" dirty="0"/>
              <a:t>Özel Amaç: </a:t>
            </a:r>
            <a:endParaRPr lang="tr-TR" dirty="0"/>
          </a:p>
          <a:p>
            <a:pPr marL="0" lvl="0" indent="0">
              <a:buNone/>
            </a:pPr>
            <a:r>
              <a:rPr lang="tr-TR" dirty="0"/>
              <a:t>Eğitim paydaşlarının düzenli olarak her gün kitap okumaya başlaması</a:t>
            </a:r>
          </a:p>
          <a:p>
            <a:pPr marL="0" lvl="0" indent="0">
              <a:buNone/>
            </a:pPr>
            <a:r>
              <a:rPr lang="tr-TR" dirty="0"/>
              <a:t> Uzaktan eğitimin getirdiği ekran başında geçirilen vaktin azaltılması </a:t>
            </a:r>
          </a:p>
          <a:p>
            <a:pPr marL="0" lvl="0" indent="0">
              <a:buNone/>
            </a:pPr>
            <a:r>
              <a:rPr lang="tr-TR" dirty="0"/>
              <a:t>Ailelerin kitap okuma etkinlikleri ile bir arada ortak bir noktada buluşarak zaman geçirmeleri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en-GB" dirty="0"/>
              <a:t>İl </a:t>
            </a:r>
            <a:r>
              <a:rPr lang="en-GB" dirty="0" err="1"/>
              <a:t>genelinde</a:t>
            </a:r>
            <a:r>
              <a:rPr lang="en-GB" dirty="0"/>
              <a:t>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okumanın</a:t>
            </a:r>
            <a:r>
              <a:rPr lang="en-GB" dirty="0"/>
              <a:t> </a:t>
            </a:r>
            <a:r>
              <a:rPr lang="en-GB" dirty="0" err="1"/>
              <a:t>önemine</a:t>
            </a:r>
            <a:r>
              <a:rPr lang="en-GB" dirty="0"/>
              <a:t> </a:t>
            </a:r>
            <a:r>
              <a:rPr lang="en-GB" dirty="0" err="1"/>
              <a:t>dair</a:t>
            </a:r>
            <a:r>
              <a:rPr lang="en-GB" dirty="0"/>
              <a:t> </a:t>
            </a:r>
            <a:r>
              <a:rPr lang="en-GB" dirty="0" err="1"/>
              <a:t>pandemi</a:t>
            </a:r>
            <a:r>
              <a:rPr lang="en-GB" dirty="0"/>
              <a:t> </a:t>
            </a:r>
            <a:r>
              <a:rPr lang="en-GB" dirty="0" err="1"/>
              <a:t>sürecinde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farkındalığın</a:t>
            </a:r>
            <a:r>
              <a:rPr lang="en-GB" dirty="0"/>
              <a:t> </a:t>
            </a:r>
            <a:r>
              <a:rPr lang="en-GB" dirty="0" err="1"/>
              <a:t>oluşması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822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344850"/>
            <a:ext cx="914400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chemeClr val="bg1"/>
                </a:solidFill>
              </a:rPr>
              <a:t>PROJE AMAÇLARI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85800" y="1412776"/>
            <a:ext cx="7772400" cy="4899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Genel Amaç: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Ardahan’da kitap okuma oranının artması, ekran bağımlılığının azalması ve tüm eğitim paydaşlarında bir kitap okuma kültürünün oluşması. </a:t>
            </a:r>
          </a:p>
          <a:p>
            <a:pPr marL="0" indent="0">
              <a:buNone/>
            </a:pPr>
            <a:r>
              <a:rPr lang="tr-TR" b="1" dirty="0"/>
              <a:t>Özel Amaç: </a:t>
            </a:r>
            <a:endParaRPr lang="tr-TR" dirty="0"/>
          </a:p>
          <a:p>
            <a:pPr marL="0" lvl="0" indent="0">
              <a:buNone/>
            </a:pPr>
            <a:r>
              <a:rPr lang="tr-TR" dirty="0"/>
              <a:t>Eğitim paydaşlarının düzenli olarak her gün kitap okumaya başlaması</a:t>
            </a:r>
          </a:p>
          <a:p>
            <a:pPr marL="0" lvl="0" indent="0">
              <a:buNone/>
            </a:pPr>
            <a:r>
              <a:rPr lang="tr-TR" dirty="0"/>
              <a:t> Uzaktan eğitimin getirdiği ekran başında geçirilen vaktin azaltılması </a:t>
            </a:r>
          </a:p>
          <a:p>
            <a:pPr marL="0" lvl="0" indent="0">
              <a:buNone/>
            </a:pPr>
            <a:r>
              <a:rPr lang="tr-TR" dirty="0"/>
              <a:t>Ailelerin kitap okuma etkinlikleri ile bir arada ortak bir noktada buluşarak zaman geçirmeleri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en-GB" dirty="0"/>
              <a:t>İl </a:t>
            </a:r>
            <a:r>
              <a:rPr lang="en-GB" dirty="0" err="1"/>
              <a:t>genelinde</a:t>
            </a:r>
            <a:r>
              <a:rPr lang="en-GB" dirty="0"/>
              <a:t> </a:t>
            </a:r>
            <a:r>
              <a:rPr lang="en-GB" dirty="0" err="1"/>
              <a:t>kitap</a:t>
            </a:r>
            <a:r>
              <a:rPr lang="en-GB" dirty="0"/>
              <a:t> </a:t>
            </a:r>
            <a:r>
              <a:rPr lang="en-GB" dirty="0" err="1"/>
              <a:t>okumanın</a:t>
            </a:r>
            <a:r>
              <a:rPr lang="en-GB" dirty="0"/>
              <a:t> </a:t>
            </a:r>
            <a:r>
              <a:rPr lang="en-GB" dirty="0" err="1"/>
              <a:t>önemine</a:t>
            </a:r>
            <a:r>
              <a:rPr lang="en-GB" dirty="0"/>
              <a:t> </a:t>
            </a:r>
            <a:r>
              <a:rPr lang="en-GB" dirty="0" err="1"/>
              <a:t>dair</a:t>
            </a:r>
            <a:r>
              <a:rPr lang="en-GB" dirty="0"/>
              <a:t> </a:t>
            </a:r>
            <a:r>
              <a:rPr lang="en-GB" dirty="0" err="1"/>
              <a:t>pandemi</a:t>
            </a:r>
            <a:r>
              <a:rPr lang="en-GB" dirty="0"/>
              <a:t> </a:t>
            </a:r>
            <a:r>
              <a:rPr lang="en-GB" dirty="0" err="1"/>
              <a:t>sürecinde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farkındalığın</a:t>
            </a:r>
            <a:r>
              <a:rPr lang="en-GB" dirty="0"/>
              <a:t> </a:t>
            </a:r>
            <a:r>
              <a:rPr lang="en-GB" dirty="0" err="1"/>
              <a:t>oluşması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467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142852"/>
            <a:ext cx="9144000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4. PROJEDEN BEKLENEN SONUÇLAR </a:t>
            </a:r>
            <a:endParaRPr lang="tr-TR" sz="3200" dirty="0"/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399554" y="980728"/>
            <a:ext cx="8344892" cy="56166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dirty="0">
                <a:latin typeface="+mj-lt"/>
              </a:rPr>
              <a:t>Eğitim paydaşlarımız, kitap okuma sevgisi kazanacaklar, gelecekte okuyan okumayı bir kültür haline getiren nesiller için bugünden okuma alışkanlıkları kazanacaklardır.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dirty="0">
                <a:latin typeface="+mj-lt"/>
              </a:rPr>
              <a:t>Öğrenciler, açık ve etkili düşünebilme, yazabilme ve problem çözme becerisi ve anlayarak okuma becerisi kazanacaklardır.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dirty="0">
                <a:latin typeface="+mj-lt"/>
              </a:rPr>
              <a:t>Türkçeyi doğru, etkili ve güzel kullanma becerisi kazanarak, kelime hazineleri zenginleşecektir.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600" b="1" dirty="0" err="1"/>
              <a:t>Pandemi</a:t>
            </a:r>
            <a:r>
              <a:rPr lang="tr-TR" sz="1600" b="1" dirty="0"/>
              <a:t> sürecinde yapılan okuma etkinlikleri ile tüm eğitim paydaşlarında düzenli kitap okuma alışkanlığı oluşacaktır.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1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600" b="1" dirty="0"/>
              <a:t>Öğrencilerin kitap okuyarak bilişsel becerilerinin gelişmesine destek olunması ve kitap okumanın faydalarına dair eğitim paydaşlarında bir farkındalık oluşacaktır.</a:t>
            </a:r>
            <a:endParaRPr lang="tr-TR" sz="1600" b="1" dirty="0">
              <a:latin typeface="+mj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dirty="0">
                <a:latin typeface="+mj-lt"/>
              </a:rPr>
              <a:t>Proje kapsamında yapılacak olan evde okuma etkinlikleri ile öğrencilerin okuma alışkanlıkları daha da artacaktır.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dirty="0">
                <a:latin typeface="+mj-lt"/>
              </a:rPr>
              <a:t>Hayal gücü zenginleşerek farklı bakış açıları geliştiren, düşünen öğrenciler yetişecektir</a:t>
            </a:r>
            <a:r>
              <a:rPr lang="tr-TR" sz="16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06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5. PROJE YÜRÜTME KURULU’NUN GÖREVİ</a:t>
            </a:r>
            <a:endParaRPr lang="tr-TR" sz="28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989318"/>
              </p:ext>
            </p:extLst>
          </p:nvPr>
        </p:nvGraphicFramePr>
        <p:xfrm>
          <a:off x="251520" y="980728"/>
          <a:ext cx="8892480" cy="5877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79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6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effectLst/>
                        </a:rPr>
                        <a:t>Faaliyet</a:t>
                      </a:r>
                      <a:endParaRPr lang="tr-TR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</a:rPr>
                        <a:t>Tarih</a:t>
                      </a:r>
                      <a:endParaRPr lang="tr-T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3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effectLst/>
                        </a:rPr>
                        <a:t>Kitap</a:t>
                      </a:r>
                      <a:r>
                        <a:rPr lang="tr-TR" sz="1600" b="0" baseline="0" dirty="0">
                          <a:solidFill>
                            <a:schemeClr val="tx1"/>
                          </a:solidFill>
                          <a:effectLst/>
                        </a:rPr>
                        <a:t> okuma </a:t>
                      </a:r>
                      <a:r>
                        <a:rPr lang="tr-TR" sz="1600" b="0" baseline="0" dirty="0" err="1">
                          <a:solidFill>
                            <a:schemeClr val="tx1"/>
                          </a:solidFill>
                          <a:effectLst/>
                        </a:rPr>
                        <a:t>etkiniklerine</a:t>
                      </a:r>
                      <a:r>
                        <a:rPr lang="tr-TR" sz="1600" b="0" baseline="0" dirty="0">
                          <a:solidFill>
                            <a:schemeClr val="tx1"/>
                          </a:solidFill>
                          <a:effectLst/>
                        </a:rPr>
                        <a:t> başlanması</a:t>
                      </a:r>
                      <a:endParaRPr lang="tr-T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effectLst/>
                        </a:rPr>
                        <a:t>04.12.2020</a:t>
                      </a:r>
                      <a:endParaRPr lang="tr-T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effectLst/>
                        </a:rPr>
                        <a:t>Yerel basında duyurulması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effectLst/>
                        </a:rPr>
                        <a:t>18.12.2020</a:t>
                      </a:r>
                      <a:endParaRPr lang="tr-T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4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Afişlerin yaygınlaştırma çalışmalarının yapılarak görünür yerlere asılması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effectLst/>
                        </a:rPr>
                        <a:t>30.12.2020</a:t>
                      </a:r>
                      <a:endParaRPr lang="tr-T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3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effectLst/>
                        </a:rPr>
                        <a:t>Koordinatörlerin aylık değerlendirme formlarını bildirmesi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effectLst/>
                        </a:rPr>
                        <a:t>Her ayın son iş günü</a:t>
                      </a:r>
                      <a:endParaRPr lang="tr-T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3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effectLst/>
                        </a:rPr>
                        <a:t>Okunan kitaplara dair söyleşi ve değerlendirme etkinlikleri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effectLst/>
                        </a:rPr>
                        <a:t>Her ayın son iş günü</a:t>
                      </a:r>
                      <a:endParaRPr lang="tr-T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effectLst/>
                        </a:rPr>
                        <a:t>Koordinatörlerin belirlenmesi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effectLst/>
                        </a:rPr>
                        <a:t>21.12.2020</a:t>
                      </a:r>
                      <a:endParaRPr lang="tr-TR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38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İl Milli Eğitim Müdürlüğünce ve İlçe Milli Eğitim Müdürlüklerince ‘Bahar Okuma Şenliği’nin düzenlenmesi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r-T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</a:rPr>
                        <a:t>29.04.2020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73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Proje</a:t>
                      </a:r>
                      <a:r>
                        <a:rPr lang="tr-TR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kapanışı</a:t>
                      </a:r>
                      <a:endParaRPr lang="tr-T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</a:rPr>
                        <a:t>30.04.2021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</a:rPr>
                        <a:t> 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8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 PROJE </a:t>
            </a:r>
            <a:r>
              <a:rPr lang="tr-TR" sz="2800" b="1" dirty="0" smtClean="0"/>
              <a:t>FAALİYETLERİ</a:t>
            </a:r>
            <a:endParaRPr lang="tr-TR" sz="2800" dirty="0"/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67545" y="1052736"/>
            <a:ext cx="8344892" cy="5616624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tr-TR" sz="2200" dirty="0"/>
              <a:t>İl Milli Eğitim Müdürlüğü koordinasyonu ile Okul Müdürlüklerince ‘Ardahan Evde Okuyor” Projesiyle ilgili tüm kurum personeline yönelik bilgilendirme çalışması yapılması </a:t>
            </a:r>
          </a:p>
          <a:p>
            <a:pPr marL="342900" lvl="0" indent="-342900">
              <a:buFont typeface="+mj-lt"/>
              <a:buAutoNum type="arabicPeriod"/>
            </a:pPr>
            <a:r>
              <a:rPr lang="tr-TR" sz="2200" dirty="0"/>
              <a:t>Yapılan bilgilendirme çalışması sonucunda proje hakkında öğretmenler tarafından veli ve öğrencilere yönelik bilgilendirme çalışması yapılması, </a:t>
            </a:r>
          </a:p>
          <a:p>
            <a:pPr marL="342900" lvl="0" indent="-342900">
              <a:buFont typeface="+mj-lt"/>
              <a:buAutoNum type="arabicPeriod"/>
            </a:pPr>
            <a:r>
              <a:rPr lang="tr-TR" sz="2200" dirty="0"/>
              <a:t>İl Milli Eğitim Müdürlüğü koordinasyonu ile Okul Müdürlüklerince ‘Kitap Okuma Saati’ uygulamasının ailelere bilgilendirme çalışması yapılarak 20:30‘da evlerde uygulama gerçekleştirilmesi,</a:t>
            </a:r>
          </a:p>
          <a:p>
            <a:pPr marL="342900" lvl="0" indent="-342900">
              <a:buFont typeface="+mj-lt"/>
              <a:buAutoNum type="arabicPeriod"/>
            </a:pPr>
            <a:r>
              <a:rPr lang="tr-TR" sz="2200" dirty="0"/>
              <a:t>Okullarda proje iş ve işleyişi açısından proje koordinatörlerinin seçilmesi, seçilen bu koordinatörlerin BİLSEM Müdürlüğüne (Öğretmenin ad-</a:t>
            </a:r>
            <a:r>
              <a:rPr lang="tr-TR" sz="2200" dirty="0" err="1"/>
              <a:t>soyad</a:t>
            </a:r>
            <a:r>
              <a:rPr lang="tr-TR" sz="2200" dirty="0"/>
              <a:t>, branş ,telefon numaralarıyla birlikte) 21.12.2020 tarihine kadar bildirilmesi</a:t>
            </a:r>
            <a:r>
              <a:rPr lang="tr-TR" sz="2200" dirty="0" smtClean="0"/>
              <a:t>,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37197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Dikdörtgen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 PROJE </a:t>
            </a:r>
            <a:r>
              <a:rPr lang="tr-TR" sz="2800" b="1" dirty="0" smtClean="0"/>
              <a:t>FAALİYETLERİ</a:t>
            </a:r>
            <a:endParaRPr lang="tr-TR" sz="2800" dirty="0"/>
          </a:p>
        </p:txBody>
      </p:sp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67545" y="1052736"/>
            <a:ext cx="8344892" cy="56166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 </a:t>
            </a:r>
            <a:r>
              <a:rPr lang="tr-TR" sz="2400" dirty="0" smtClean="0"/>
              <a:t>Yapılan </a:t>
            </a:r>
            <a:r>
              <a:rPr lang="tr-TR" sz="2400" dirty="0"/>
              <a:t>çalışmanın Ardahan İl MEM ve Ardahan Evde Okuyor etiketleriyle sosyal medyada “</a:t>
            </a:r>
            <a:r>
              <a:rPr lang="tr-TR" sz="2400" dirty="0" err="1"/>
              <a:t>ArdahanEvdeKal</a:t>
            </a:r>
            <a:r>
              <a:rPr lang="tr-TR" sz="2400" dirty="0"/>
              <a:t> </a:t>
            </a:r>
            <a:r>
              <a:rPr lang="tr-TR" sz="2400" dirty="0" err="1"/>
              <a:t>Evdeoku</a:t>
            </a:r>
            <a:r>
              <a:rPr lang="tr-TR" sz="2400" dirty="0"/>
              <a:t>“ etiketleriyle yaygınlaştırma çalışmalarının yapılması,</a:t>
            </a:r>
          </a:p>
          <a:p>
            <a:pPr marL="0" lvl="0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 </a:t>
            </a:r>
            <a:r>
              <a:rPr lang="tr-TR" sz="2400" dirty="0" smtClean="0"/>
              <a:t>İl </a:t>
            </a:r>
            <a:r>
              <a:rPr lang="tr-TR" sz="2400" dirty="0"/>
              <a:t>MEM Müdürlüğü koordinesinde 15 günde 1 defa olmak üzere “Söyleşi”  düzenlenmesi ,</a:t>
            </a:r>
          </a:p>
          <a:p>
            <a:pPr marL="0" lvl="0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 </a:t>
            </a:r>
            <a:r>
              <a:rPr lang="tr-TR" sz="2400" dirty="0" smtClean="0"/>
              <a:t>İl </a:t>
            </a:r>
            <a:r>
              <a:rPr lang="tr-TR" sz="2400" dirty="0"/>
              <a:t>MEM Müdürlüğü koordinesinde basılan afişlerin yaygınlaştırma çalışmalarının yapılarak görünür yerlere asılması ,</a:t>
            </a:r>
          </a:p>
          <a:p>
            <a:pPr marL="0" lvl="0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8. </a:t>
            </a:r>
            <a:r>
              <a:rPr lang="tr-TR" sz="2400" dirty="0" smtClean="0"/>
              <a:t>Okul </a:t>
            </a:r>
            <a:r>
              <a:rPr lang="tr-TR" sz="2400" dirty="0"/>
              <a:t>kütüphanelerinin öğrenci kullanımına açılması,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9. </a:t>
            </a:r>
            <a:r>
              <a:rPr lang="en-GB" sz="2400" dirty="0" smtClean="0"/>
              <a:t>İl </a:t>
            </a:r>
            <a:r>
              <a:rPr lang="en-GB" sz="2400" dirty="0" err="1"/>
              <a:t>Milli</a:t>
            </a:r>
            <a:r>
              <a:rPr lang="en-GB" sz="2400" dirty="0"/>
              <a:t> </a:t>
            </a:r>
            <a:r>
              <a:rPr lang="en-GB" sz="2400" dirty="0" err="1"/>
              <a:t>Eğitim</a:t>
            </a:r>
            <a:r>
              <a:rPr lang="en-GB" sz="2400" dirty="0"/>
              <a:t> </a:t>
            </a:r>
            <a:r>
              <a:rPr lang="en-GB" sz="2400" dirty="0" err="1"/>
              <a:t>Müdürlüğünce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İlçe</a:t>
            </a:r>
            <a:r>
              <a:rPr lang="en-GB" sz="2400" dirty="0"/>
              <a:t> </a:t>
            </a:r>
            <a:r>
              <a:rPr lang="en-GB" sz="2400" dirty="0" err="1"/>
              <a:t>Milli</a:t>
            </a:r>
            <a:r>
              <a:rPr lang="en-GB" sz="2400" dirty="0"/>
              <a:t> </a:t>
            </a:r>
            <a:r>
              <a:rPr lang="en-GB" sz="2400" dirty="0" err="1"/>
              <a:t>Eğitim</a:t>
            </a:r>
            <a:r>
              <a:rPr lang="en-GB" sz="2400" dirty="0"/>
              <a:t> </a:t>
            </a:r>
            <a:r>
              <a:rPr lang="en-GB" sz="2400" dirty="0" err="1"/>
              <a:t>Müdürlüklerince</a:t>
            </a:r>
            <a:r>
              <a:rPr lang="en-GB" sz="2400" dirty="0"/>
              <a:t> ‘</a:t>
            </a:r>
            <a:r>
              <a:rPr lang="en-GB" sz="2400" dirty="0" err="1"/>
              <a:t>Bahar</a:t>
            </a:r>
            <a:r>
              <a:rPr lang="en-GB" sz="2400" dirty="0"/>
              <a:t> Okuma </a:t>
            </a:r>
            <a:r>
              <a:rPr lang="en-GB" sz="2400" dirty="0" err="1"/>
              <a:t>Şenliği’nin</a:t>
            </a:r>
            <a:r>
              <a:rPr lang="en-GB" sz="2400" dirty="0"/>
              <a:t> </a:t>
            </a:r>
            <a:r>
              <a:rPr lang="en-GB" sz="2400" dirty="0" err="1"/>
              <a:t>düzenlenmesi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7282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1419</TotalTime>
  <Words>688</Words>
  <Application>Microsoft Office PowerPoint</Application>
  <PresentationFormat>Ekran Gösterisi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2</vt:lpstr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BÜŞRA</dc:creator>
  <cp:lastModifiedBy>Microsoft hesabı</cp:lastModifiedBy>
  <cp:revision>197</cp:revision>
  <dcterms:created xsi:type="dcterms:W3CDTF">2014-03-26T18:25:18Z</dcterms:created>
  <dcterms:modified xsi:type="dcterms:W3CDTF">2020-12-19T15:44:22Z</dcterms:modified>
</cp:coreProperties>
</file>